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4.xml" ContentType="application/vnd.openxmlformats-officedocument.presentationml.notesSlide+xml"/>
  <Override PartName="/ppt/comments/comment2.xml" ContentType="application/vnd.openxmlformats-officedocument.presentationml.comments+xml"/>
  <Override PartName="/ppt/notesSlides/notesSlide5.xml" ContentType="application/vnd.openxmlformats-officedocument.presentationml.notesSlide+xml"/>
  <Override PartName="/ppt/comments/comment3.xml" ContentType="application/vnd.openxmlformats-officedocument.presentationml.comments+xml"/>
  <Override PartName="/ppt/notesSlides/notesSlide6.xml" ContentType="application/vnd.openxmlformats-officedocument.presentationml.notesSlide+xml"/>
  <Override PartName="/ppt/comments/comment4.xml" ContentType="application/vnd.openxmlformats-officedocument.presentationml.comment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2.xml" ContentType="application/vnd.openxmlformats-officedocument.presentationml.tags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  <p:sldMasterId id="2147483677" r:id="rId2"/>
  </p:sldMasterIdLst>
  <p:notesMasterIdLst>
    <p:notesMasterId r:id="rId35"/>
  </p:notesMasterIdLst>
  <p:sldIdLst>
    <p:sldId id="323" r:id="rId3"/>
    <p:sldId id="258" r:id="rId4"/>
    <p:sldId id="260" r:id="rId5"/>
    <p:sldId id="324" r:id="rId6"/>
    <p:sldId id="325" r:id="rId7"/>
    <p:sldId id="326" r:id="rId8"/>
    <p:sldId id="327" r:id="rId9"/>
    <p:sldId id="332" r:id="rId10"/>
    <p:sldId id="331" r:id="rId11"/>
    <p:sldId id="330" r:id="rId12"/>
    <p:sldId id="335" r:id="rId13"/>
    <p:sldId id="329" r:id="rId14"/>
    <p:sldId id="306" r:id="rId15"/>
    <p:sldId id="311" r:id="rId16"/>
    <p:sldId id="336" r:id="rId17"/>
    <p:sldId id="307" r:id="rId18"/>
    <p:sldId id="308" r:id="rId19"/>
    <p:sldId id="312" r:id="rId20"/>
    <p:sldId id="341" r:id="rId21"/>
    <p:sldId id="342" r:id="rId22"/>
    <p:sldId id="343" r:id="rId23"/>
    <p:sldId id="344" r:id="rId24"/>
    <p:sldId id="345" r:id="rId25"/>
    <p:sldId id="346" r:id="rId26"/>
    <p:sldId id="347" r:id="rId27"/>
    <p:sldId id="309" r:id="rId28"/>
    <p:sldId id="315" r:id="rId29"/>
    <p:sldId id="322" r:id="rId30"/>
    <p:sldId id="316" r:id="rId31"/>
    <p:sldId id="339" r:id="rId32"/>
    <p:sldId id="340" r:id="rId33"/>
    <p:sldId id="276" r:id="rId34"/>
  </p:sldIdLst>
  <p:sldSz cx="9144000" cy="6858000" type="screen4x3"/>
  <p:notesSz cx="6735763" cy="9866313"/>
  <p:defaultTextStyle>
    <a:defPPr>
      <a:defRPr lang="nb-NO"/>
    </a:defPPr>
    <a:lvl1pPr marL="0" algn="l" defTabSz="914400" rtl="0" eaLnBrk="1" latinLnBrk="0" hangingPunct="1">
      <a:defRPr lang="nb-NO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nb-NO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nb-NO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nb-NO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nb-NO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nb-NO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nb-NO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nb-NO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nb-NO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ksjon" id="{CB6BBEF7-9717-4733-A929-535518E6EBF6}">
          <p14:sldIdLst>
            <p14:sldId id="323"/>
            <p14:sldId id="258"/>
            <p14:sldId id="260"/>
            <p14:sldId id="324"/>
            <p14:sldId id="325"/>
            <p14:sldId id="326"/>
            <p14:sldId id="327"/>
            <p14:sldId id="332"/>
            <p14:sldId id="331"/>
            <p14:sldId id="330"/>
            <p14:sldId id="335"/>
            <p14:sldId id="329"/>
            <p14:sldId id="306"/>
            <p14:sldId id="311"/>
            <p14:sldId id="336"/>
            <p14:sldId id="307"/>
            <p14:sldId id="308"/>
            <p14:sldId id="312"/>
            <p14:sldId id="341"/>
            <p14:sldId id="342"/>
            <p14:sldId id="343"/>
            <p14:sldId id="344"/>
            <p14:sldId id="345"/>
            <p14:sldId id="346"/>
            <p14:sldId id="347"/>
            <p14:sldId id="309"/>
            <p14:sldId id="315"/>
            <p14:sldId id="322"/>
            <p14:sldId id="316"/>
            <p14:sldId id="339"/>
            <p14:sldId id="340"/>
            <p14:sldId id="276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orfatter" initials="A" lastIdx="4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96009"/>
    <a:srgbClr val="FFCC00"/>
    <a:srgbClr val="D23232"/>
    <a:srgbClr val="B4563C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262" autoAdjust="0"/>
    <p:restoredTop sz="90015" autoAdjust="0"/>
  </p:normalViewPr>
  <p:slideViewPr>
    <p:cSldViewPr>
      <p:cViewPr>
        <p:scale>
          <a:sx n="60" d="100"/>
          <a:sy n="60" d="100"/>
        </p:scale>
        <p:origin x="-2208" y="-49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9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commentAuthors" Target="commentAuthor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notesMaster" Target="notesMasters/notesMaster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4-11-16T09:12:50.754" idx="1">
    <p:pos x="10" y="10"/>
    <p:text/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4-11-16T09:12:50.754" idx="3">
    <p:pos x="10" y="10"/>
    <p:text/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4-11-16T09:12:50.754" idx="4">
    <p:pos x="10" y="10"/>
    <p:text/>
  </p:cm>
</p:cmLst>
</file>

<file path=ppt/comments/comment4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4-11-16T09:12:50.754" idx="2">
    <p:pos x="10" y="10"/>
    <p:text/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latinLnBrk="0">
              <a:defRPr lang="nb-NO"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latinLnBrk="0">
              <a:defRPr lang="nb-NO" sz="1200"/>
            </a:lvl1pPr>
          </a:lstStyle>
          <a:p>
            <a:fld id="{00F830A1-3891-4B82-A120-081866556DA0}" type="datetimeFigureOut">
              <a:pPr/>
              <a:t>02.12.2014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latinLnBrk="0">
              <a:defRPr lang="nb-NO"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latinLnBrk="0">
              <a:defRPr lang="nb-NO" sz="1200"/>
            </a:lvl1pPr>
          </a:lstStyle>
          <a:p>
            <a:fld id="{58CC9574-A819-4FE4-99A7-1E27AD09ADC2}" type="slidenum"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170822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lang="nb-NO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nb-NO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nb-NO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nb-NO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nb-NO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nb-NO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nb-NO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nb-NO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nb-NO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891980-0BF3-461C-95D4-87E094E9751C}" type="slidenum">
              <a:rPr lang="nb-NO" smtClean="0"/>
              <a:pPr/>
              <a:t>2</a:t>
            </a:fld>
            <a:endParaRPr lang="nb-NO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891980-0BF3-461C-95D4-87E094E9751C}" type="slidenum">
              <a:rPr lang="nb-NO" smtClean="0">
                <a:solidFill>
                  <a:prstClr val="black"/>
                </a:solidFill>
              </a:rPr>
              <a:pPr/>
              <a:t>3</a:t>
            </a:fld>
            <a:endParaRPr lang="nb-NO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CC9574-A819-4FE4-99A7-1E27AD09ADC2}" type="slidenum">
              <a:rPr lang="nb-NO" smtClean="0"/>
              <a:pPr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044520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CC9574-A819-4FE4-99A7-1E27AD09ADC2}" type="slidenum">
              <a:rPr lang="nb-NO" smtClean="0"/>
              <a:pPr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044520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CC9574-A819-4FE4-99A7-1E27AD09ADC2}" type="slidenum">
              <a:rPr lang="nb-NO" smtClean="0"/>
              <a:pPr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044520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CC9574-A819-4FE4-99A7-1E27AD09ADC2}" type="slidenum">
              <a:rPr lang="nb-NO" smtClean="0"/>
              <a:pPr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044520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891980-0BF3-461C-95D4-87E094E9751C}" type="slidenum">
              <a:rPr lang="nb-NO" smtClean="0">
                <a:solidFill>
                  <a:prstClr val="black"/>
                </a:solidFill>
              </a:rPr>
              <a:pPr/>
              <a:t>13</a:t>
            </a:fld>
            <a:endParaRPr lang="nb-NO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891980-0BF3-461C-95D4-87E094E9751C}" type="slidenum">
              <a:rPr lang="nb-NO" smtClean="0">
                <a:solidFill>
                  <a:prstClr val="black"/>
                </a:solidFill>
              </a:rPr>
              <a:pPr/>
              <a:t>16</a:t>
            </a:fld>
            <a:endParaRPr lang="nb-NO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891980-0BF3-461C-95D4-87E094E9751C}" type="slidenum">
              <a:rPr lang="nb-NO" smtClean="0">
                <a:solidFill>
                  <a:prstClr val="black"/>
                </a:solidFill>
              </a:rPr>
              <a:pPr/>
              <a:t>17</a:t>
            </a:fld>
            <a:endParaRPr lang="nb-NO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891980-0BF3-461C-95D4-87E094E9751C}" type="slidenum">
              <a:rPr lang="nb-NO" smtClean="0">
                <a:solidFill>
                  <a:prstClr val="black"/>
                </a:solidFill>
              </a:rPr>
              <a:pPr/>
              <a:t>19</a:t>
            </a:fld>
            <a:endParaRPr lang="nb-NO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891980-0BF3-461C-95D4-87E094E9751C}" type="slidenum">
              <a:rPr lang="nb-NO" smtClean="0">
                <a:solidFill>
                  <a:prstClr val="black"/>
                </a:solidFill>
              </a:rPr>
              <a:pPr/>
              <a:t>26</a:t>
            </a:fld>
            <a:endParaRPr lang="nb-NO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891980-0BF3-461C-95D4-87E094E9751C}" type="slidenum">
              <a:rPr lang="nb-NO" smtClean="0">
                <a:solidFill>
                  <a:prstClr val="black"/>
                </a:solidFill>
              </a:rPr>
              <a:pPr/>
              <a:t>32</a:t>
            </a:fld>
            <a:endParaRPr lang="nb-NO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0548" y="20547"/>
            <a:ext cx="3498527" cy="282539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3503486" y="20548"/>
            <a:ext cx="5624418" cy="282549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20923" y="2818500"/>
            <a:ext cx="7668994" cy="229626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7662119" y="2819400"/>
            <a:ext cx="1461333" cy="2293850"/>
          </a:xfrm>
          <a:prstGeom prst="rect">
            <a:avLst/>
          </a:prstGeom>
        </p:spPr>
      </p:pic>
      <p:pic>
        <p:nvPicPr>
          <p:cNvPr id="11" name="Picture 10"/>
          <p:cNvPicPr>
            <a:picLocks/>
          </p:cNvPicPr>
          <p:nvPr userDrawn="1"/>
        </p:nvPicPr>
        <p:blipFill>
          <a:blip r:embed="rId6" cstate="print"/>
          <a:stretch>
            <a:fillRect/>
          </a:stretch>
        </p:blipFill>
        <p:spPr>
          <a:xfrm>
            <a:off x="20548" y="5089818"/>
            <a:ext cx="9098280" cy="1737360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>
          <a:xfrm>
            <a:off x="8755230" y="2469776"/>
            <a:ext cx="304800" cy="152400"/>
          </a:xfrm>
          <a:prstGeom prst="rect">
            <a:avLst/>
          </a:prstGeom>
          <a:solidFill>
            <a:srgbClr val="F274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0" lang="nb-NO">
              <a:solidFill>
                <a:srgbClr val="F47F28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latinLnBrk="0" hangingPunct="1">
              <a:defRPr kumimoji="0" lang="nb-NO">
                <a:solidFill>
                  <a:schemeClr val="bg1"/>
                </a:solidFill>
              </a:defRPr>
            </a:lvl1pPr>
          </a:lstStyle>
          <a:p>
            <a:fld id="{A258050E-B668-4FA7-85AD-C750C80A6E9B}" type="datetimeFigureOut">
              <a:pPr/>
              <a:t>02.12.2014</a:t>
            </a:fld>
            <a:endParaRPr kumimoji="0"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latinLnBrk="0" hangingPunct="1">
              <a:defRPr kumimoji="0" lang="nb-NO">
                <a:solidFill>
                  <a:schemeClr val="bg1"/>
                </a:solidFill>
              </a:defRPr>
            </a:lvl1pPr>
          </a:lstStyle>
          <a:p>
            <a:endParaRPr kumimoji="0"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latinLnBrk="0" hangingPunct="1">
              <a:defRPr kumimoji="0" lang="nb-NO">
                <a:solidFill>
                  <a:schemeClr val="bg1"/>
                </a:solidFill>
              </a:defRPr>
            </a:lvl1pPr>
          </a:lstStyle>
          <a:p>
            <a:fld id="{240D5ECE-8B49-45CD-BE81-EF81920D1969}" type="slidenum">
              <a:pPr/>
              <a:t>‹#›</a:t>
            </a:fld>
            <a:endParaRPr kumimoji="0" lang="nb-NO"/>
          </a:p>
        </p:txBody>
      </p:sp>
      <p:sp>
        <p:nvSpPr>
          <p:cNvPr id="15" name="Text Placeholder 15"/>
          <p:cNvSpPr>
            <a:spLocks noGrp="1"/>
          </p:cNvSpPr>
          <p:nvPr>
            <p:ph type="body" sz="quarter" idx="14" hasCustomPrompt="1"/>
          </p:nvPr>
        </p:nvSpPr>
        <p:spPr>
          <a:xfrm>
            <a:off x="3581400" y="1295400"/>
            <a:ext cx="5105400" cy="1416269"/>
          </a:xfrm>
        </p:spPr>
        <p:txBody>
          <a:bodyPr anchor="b">
            <a:normAutofit/>
          </a:bodyPr>
          <a:lstStyle>
            <a:lvl1pPr algn="r" eaLnBrk="1" latinLnBrk="0" hangingPunct="1">
              <a:buNone/>
              <a:defRPr kumimoji="0" lang="nb-NO"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pPr lvl="0"/>
            <a:r>
              <a:rPr kumimoji="0" lang="nb-NO"/>
              <a:t>Klikk for å redigere stil for undertittel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344" y="4114800"/>
            <a:ext cx="7315200" cy="914400"/>
          </a:xfrm>
        </p:spPr>
        <p:txBody>
          <a:bodyPr anchor="b" anchorCtr="0">
            <a:normAutofit/>
          </a:bodyPr>
          <a:lstStyle>
            <a:lvl1pPr marL="0" indent="0" eaLnBrk="1" latinLnBrk="0" hangingPunct="1">
              <a:defRPr kumimoji="0" lang="nb-NO" sz="3600" b="1" kern="1200" baseline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 marL="342900" lvl="0" indent="-342900" algn="l" defTabSz="914400" eaLnBrk="1" latinLnBrk="0" hangingPunct="1"/>
            <a:r>
              <a:rPr lang="nb-NO" smtClean="0"/>
              <a:t>Klikk for å redigere tittelstil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build="p">
        <p:tmplLst>
          <p:tmpl lvl="1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Deloverskrif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1800" y="1992354"/>
            <a:ext cx="5867400" cy="1970046"/>
          </a:xfrm>
        </p:spPr>
        <p:txBody>
          <a:bodyPr anchor="ctr">
            <a:normAutofit/>
          </a:bodyPr>
          <a:lstStyle>
            <a:lvl1pPr algn="l" eaLnBrk="1" latinLnBrk="0" hangingPunct="1">
              <a:defRPr kumimoji="0" lang="nb-NO" sz="3000" b="1" cap="all"/>
            </a:lvl1pPr>
          </a:lstStyle>
          <a:p>
            <a:pPr eaLnBrk="1" latinLnBrk="0" hangingPunct="1"/>
            <a:r>
              <a:rPr lang="nb-NO" smtClean="0"/>
              <a:t>Klikk for å redigere tittelstil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5105400"/>
            <a:ext cx="8229601" cy="375787"/>
          </a:xfrm>
        </p:spPr>
        <p:txBody>
          <a:bodyPr anchor="b">
            <a:normAutofit/>
          </a:bodyPr>
          <a:lstStyle>
            <a:lvl1pPr marL="0" indent="0" algn="r" eaLnBrk="1" latinLnBrk="0" hangingPunct="1">
              <a:buNone/>
              <a:defRPr kumimoji="0" lang="nb-NO"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eaLnBrk="1" latinLnBrk="0" hangingPunct="1">
              <a:buNone/>
              <a:defRPr kumimoji="0" lang="nb-NO"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eaLnBrk="1" latinLnBrk="0" hangingPunct="1">
              <a:buNone/>
              <a:defRPr kumimoji="0" lang="nb-NO"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eaLnBrk="1" latinLnBrk="0" hangingPunct="1">
              <a:buNone/>
              <a:defRPr kumimoji="0" lang="nb-NO"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eaLnBrk="1" latinLnBrk="0" hangingPunct="1">
              <a:buNone/>
              <a:defRPr kumimoji="0" lang="nb-NO"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eaLnBrk="1" latinLnBrk="0" hangingPunct="1">
              <a:buNone/>
              <a:defRPr kumimoji="0" lang="nb-NO"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eaLnBrk="1" latinLnBrk="0" hangingPunct="1">
              <a:buNone/>
              <a:defRPr kumimoji="0" lang="nb-NO"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eaLnBrk="1" latinLnBrk="0" hangingPunct="1">
              <a:buNone/>
              <a:defRPr kumimoji="0" lang="nb-NO"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eaLnBrk="1" latinLnBrk="0" hangingPunct="1">
              <a:buNone/>
              <a:defRPr kumimoji="0" lang="nb-NO"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nb-NO" smtClean="0"/>
              <a:t>Klikk for å redigere tekststiler i malen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latinLnBrk="0" hangingPunct="1">
              <a:defRPr kumimoji="0" lang="nb-NO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kumimoji="0"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latinLnBrk="0" hangingPunct="1">
              <a:defRPr kumimoji="0" lang="nb-NO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240D5ECE-8B49-45CD-BE81-EF81920D1969}" type="slidenum">
              <a:pPr/>
              <a:t>‹#›</a:t>
            </a:fld>
            <a:endParaRPr kumimoji="0" lang="nb-NO"/>
          </a:p>
        </p:txBody>
      </p:sp>
      <p:sp>
        <p:nvSpPr>
          <p:cNvPr id="7" name="Oval 6"/>
          <p:cNvSpPr/>
          <p:nvPr userDrawn="1"/>
        </p:nvSpPr>
        <p:spPr>
          <a:xfrm>
            <a:off x="762000" y="1946209"/>
            <a:ext cx="2057400" cy="2057400"/>
          </a:xfrm>
          <a:prstGeom prst="ellipse">
            <a:avLst/>
          </a:prstGeom>
          <a:gradFill flip="none" rotWithShape="1">
            <a:gsLst>
              <a:gs pos="0">
                <a:srgbClr val="F39C29"/>
              </a:gs>
              <a:gs pos="50000">
                <a:srgbClr val="F7931D"/>
              </a:gs>
              <a:gs pos="100000">
                <a:srgbClr val="FF6600"/>
              </a:gs>
            </a:gsLst>
            <a:path path="circle">
              <a:fillToRect l="50000" t="50000" r="50000" b="50000"/>
            </a:path>
            <a:tileRect/>
          </a:gradFill>
          <a:ln w="82550">
            <a:noFill/>
          </a:ln>
          <a:effectLst>
            <a:outerShdw blurRad="152400" dist="165100" dir="5400000" sx="90000" sy="-19000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nb-NO"/>
              <a:t>             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8686800" y="5265376"/>
            <a:ext cx="457200" cy="96672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nb-NO">
                <a:solidFill>
                  <a:srgbClr val="FF6600"/>
                </a:solidFill>
              </a:rPr>
              <a:t>           </a:t>
            </a:r>
          </a:p>
        </p:txBody>
      </p:sp>
      <p:sp>
        <p:nvSpPr>
          <p:cNvPr id="9" name="Oval 8"/>
          <p:cNvSpPr/>
          <p:nvPr userDrawn="1"/>
        </p:nvSpPr>
        <p:spPr>
          <a:xfrm>
            <a:off x="1007328" y="1992354"/>
            <a:ext cx="1583472" cy="1295400"/>
          </a:xfrm>
          <a:prstGeom prst="ellipse">
            <a:avLst/>
          </a:prstGeom>
          <a:gradFill flip="none" rotWithShape="1">
            <a:gsLst>
              <a:gs pos="63000">
                <a:schemeClr val="bg1">
                  <a:alpha val="7000"/>
                </a:schemeClr>
              </a:gs>
              <a:gs pos="72000">
                <a:schemeClr val="bg1">
                  <a:alpha val="15000"/>
                </a:schemeClr>
              </a:gs>
              <a:gs pos="91000">
                <a:schemeClr val="bg1">
                  <a:alpha val="28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nb-NO"/>
              <a:t> 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tel og innhold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 cstate="print"/>
          <a:srcRect l="2599" r="5874" b="5262"/>
          <a:stretch/>
        </p:blipFill>
        <p:spPr>
          <a:xfrm>
            <a:off x="3530" y="5867400"/>
            <a:ext cx="9144000" cy="105369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6180" y="76200"/>
            <a:ext cx="8403020" cy="685800"/>
          </a:xfrm>
        </p:spPr>
        <p:txBody>
          <a:bodyPr anchor="ctr" anchorCtr="0">
            <a:normAutofit/>
          </a:bodyPr>
          <a:lstStyle>
            <a:lvl1pPr algn="l" eaLnBrk="1" latinLnBrk="0" hangingPunct="1">
              <a:defRPr kumimoji="0" lang="nb-NO" sz="3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eaLnBrk="1" latinLnBrk="0" hangingPunct="1"/>
            <a:r>
              <a:rPr lang="nb-NO" smtClean="0"/>
              <a:t>Klikk for å redigere tittelstil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eaLnBrk="1" latinLnBrk="0" hangingPunct="1">
              <a:defRPr kumimoji="0" lang="nb-NO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eaLnBrk="1" latinLnBrk="0" hangingPunct="1">
              <a:defRPr kumimoji="0" lang="nb-NO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eaLnBrk="1" latinLnBrk="0" hangingPunct="1">
              <a:defRPr kumimoji="0" lang="nb-NO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 eaLnBrk="1" latinLnBrk="0" hangingPunct="1">
              <a:defRPr kumimoji="0" lang="nb-NO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 eaLnBrk="1" latinLnBrk="0" hangingPunct="1">
              <a:defRPr kumimoji="0" lang="nb-NO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 eaLnBrk="1" latinLnBrk="0" hangingPunct="1"/>
            <a:r>
              <a:rPr lang="nb-NO" smtClean="0"/>
              <a:t>Klikk for å redigere tekststiler i malen</a:t>
            </a:r>
          </a:p>
          <a:p>
            <a:pPr lvl="1" eaLnBrk="1" latinLnBrk="0" hangingPunct="1"/>
            <a:r>
              <a:rPr lang="nb-NO" smtClean="0"/>
              <a:t>Andre nivå</a:t>
            </a:r>
          </a:p>
          <a:p>
            <a:pPr lvl="2" eaLnBrk="1" latinLnBrk="0" hangingPunct="1"/>
            <a:r>
              <a:rPr lang="nb-NO" smtClean="0"/>
              <a:t>Tredje nivå</a:t>
            </a:r>
          </a:p>
          <a:p>
            <a:pPr lvl="3" eaLnBrk="1" latinLnBrk="0" hangingPunct="1"/>
            <a:r>
              <a:rPr lang="nb-NO" smtClean="0"/>
              <a:t>Fjerde nivå</a:t>
            </a:r>
          </a:p>
          <a:p>
            <a:pPr lvl="4" eaLnBrk="1" latinLnBrk="0" hangingPunct="1"/>
            <a:r>
              <a:rPr lang="nb-NO" smtClean="0"/>
              <a:t>Femte nivå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latinLnBrk="0" hangingPunct="1">
              <a:defRPr kumimoji="0" lang="nb-NO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A258050E-B668-4FA7-85AD-C750C80A6E9B}" type="datetimeFigureOut">
              <a:pPr/>
              <a:t>02.12.2014</a:t>
            </a:fld>
            <a:endParaRPr kumimoji="0"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latinLnBrk="0" hangingPunct="1">
              <a:defRPr kumimoji="0" lang="nb-NO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kumimoji="0"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latinLnBrk="0" hangingPunct="1">
              <a:defRPr kumimoji="0" lang="nb-NO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240D5ECE-8B49-45CD-BE81-EF81920D1969}" type="slidenum">
              <a:pPr/>
              <a:t>‹#›</a:t>
            </a:fld>
            <a:endParaRPr kumimoji="0" lang="nb-NO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: utheve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latinLnBrk="0" hangingPunct="1"/>
            <a:r>
              <a:rPr lang="nb-NO" smtClean="0"/>
              <a:t>Klikk for å redigere tittelstil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latinLnBrk="0" hangingPunct="1">
              <a:defRPr kumimoji="0" lang="nb-NO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A258050E-B668-4FA7-85AD-C750C80A6E9B}" type="datetimeFigureOut">
              <a:pPr/>
              <a:t>02.12.2014</a:t>
            </a:fld>
            <a:endParaRPr kumimoji="0"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latinLnBrk="0" hangingPunct="1">
              <a:defRPr kumimoji="0" lang="nb-NO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kumimoji="0"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latinLnBrk="0" hangingPunct="1">
              <a:defRPr kumimoji="0" lang="nb-NO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240D5ECE-8B49-45CD-BE81-EF81920D1969}" type="slidenum">
              <a:pPr/>
              <a:t>‹#›</a:t>
            </a:fld>
            <a:endParaRPr kumimoji="0" lang="nb-NO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>
            <a:lvl1pPr eaLnBrk="1" latinLnBrk="0" hangingPunct="1">
              <a:defRPr kumimoji="0" lang="nb-NO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eaLnBrk="1" latinLnBrk="0" hangingPunct="1">
              <a:defRPr kumimoji="0" lang="nb-NO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eaLnBrk="1" latinLnBrk="0" hangingPunct="1">
              <a:defRPr kumimoji="0" lang="nb-NO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 eaLnBrk="1" latinLnBrk="0" hangingPunct="1">
              <a:defRPr kumimoji="0" lang="nb-NO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 eaLnBrk="1" latinLnBrk="0" hangingPunct="1">
              <a:defRPr kumimoji="0" lang="nb-NO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 eaLnBrk="1" latinLnBrk="0" hangingPunct="1"/>
            <a:r>
              <a:rPr lang="nb-NO" smtClean="0"/>
              <a:t>Klikk for å redigere tekststiler i malen</a:t>
            </a:r>
          </a:p>
          <a:p>
            <a:pPr lvl="1" eaLnBrk="1" latinLnBrk="0" hangingPunct="1"/>
            <a:r>
              <a:rPr lang="nb-NO" smtClean="0"/>
              <a:t>Andre nivå</a:t>
            </a:r>
          </a:p>
          <a:p>
            <a:pPr lvl="2" eaLnBrk="1" latinLnBrk="0" hangingPunct="1"/>
            <a:r>
              <a:rPr lang="nb-NO" smtClean="0"/>
              <a:t>Tredje nivå</a:t>
            </a:r>
          </a:p>
          <a:p>
            <a:pPr lvl="3" eaLnBrk="1" latinLnBrk="0" hangingPunct="1"/>
            <a:r>
              <a:rPr lang="nb-NO" smtClean="0"/>
              <a:t>Fjerde nivå</a:t>
            </a:r>
          </a:p>
          <a:p>
            <a:pPr lvl="4" eaLnBrk="1" latinLnBrk="0" hangingPunct="1"/>
            <a:r>
              <a:rPr lang="nb-NO" smtClean="0"/>
              <a:t>Femte nivå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o innholdsdeler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999" y="1"/>
            <a:ext cx="7068015" cy="838200"/>
          </a:xfrm>
        </p:spPr>
        <p:txBody>
          <a:bodyPr anchor="b">
            <a:normAutofit/>
          </a:bodyPr>
          <a:lstStyle>
            <a:lvl1pPr algn="l" eaLnBrk="1" latinLnBrk="0" hangingPunct="1">
              <a:defRPr kumimoji="0" lang="nb-NO" sz="2800">
                <a:solidFill>
                  <a:schemeClr val="bg1"/>
                </a:solidFill>
              </a:defRPr>
            </a:lvl1pPr>
          </a:lstStyle>
          <a:p>
            <a:pPr eaLnBrk="1" latinLnBrk="0" hangingPunct="1"/>
            <a:r>
              <a:rPr lang="nb-NO" smtClean="0"/>
              <a:t>Klikk for å redigere tittelstil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6402"/>
            <a:ext cx="4038600" cy="3971455"/>
          </a:xfrm>
        </p:spPr>
        <p:txBody>
          <a:bodyPr/>
          <a:lstStyle>
            <a:lvl1pPr eaLnBrk="1" latinLnBrk="0" hangingPunct="1">
              <a:defRPr kumimoji="0" lang="nb-NO" sz="2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eaLnBrk="1" latinLnBrk="0" hangingPunct="1">
              <a:defRPr kumimoji="0" lang="nb-NO" sz="24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eaLnBrk="1" latinLnBrk="0" hangingPunct="1">
              <a:defRPr kumimoji="0" lang="nb-NO" sz="200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 eaLnBrk="1" latinLnBrk="0" hangingPunct="1">
              <a:defRPr kumimoji="0" lang="nb-NO"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 eaLnBrk="1" latinLnBrk="0" hangingPunct="1">
              <a:defRPr kumimoji="0" lang="nb-NO"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  <a:lvl6pPr eaLnBrk="1" latinLnBrk="0" hangingPunct="1">
              <a:defRPr kumimoji="0" lang="nb-NO" sz="1800"/>
            </a:lvl6pPr>
            <a:lvl7pPr eaLnBrk="1" latinLnBrk="0" hangingPunct="1">
              <a:defRPr kumimoji="0" lang="nb-NO" sz="1800"/>
            </a:lvl7pPr>
            <a:lvl8pPr eaLnBrk="1" latinLnBrk="0" hangingPunct="1">
              <a:defRPr kumimoji="0" lang="nb-NO" sz="1800"/>
            </a:lvl8pPr>
            <a:lvl9pPr eaLnBrk="1" latinLnBrk="0" hangingPunct="1">
              <a:defRPr kumimoji="0" lang="nb-NO" sz="1800"/>
            </a:lvl9pPr>
          </a:lstStyle>
          <a:p>
            <a:pPr lvl="0" eaLnBrk="1" latinLnBrk="0" hangingPunct="1"/>
            <a:r>
              <a:rPr lang="nb-NO" smtClean="0"/>
              <a:t>Klikk for å redigere tekststiler i malen</a:t>
            </a:r>
          </a:p>
          <a:p>
            <a:pPr lvl="1" eaLnBrk="1" latinLnBrk="0" hangingPunct="1"/>
            <a:r>
              <a:rPr lang="nb-NO" smtClean="0"/>
              <a:t>Andre nivå</a:t>
            </a:r>
          </a:p>
          <a:p>
            <a:pPr lvl="2" eaLnBrk="1" latinLnBrk="0" hangingPunct="1"/>
            <a:r>
              <a:rPr lang="nb-NO" smtClean="0"/>
              <a:t>Tredje nivå</a:t>
            </a:r>
          </a:p>
          <a:p>
            <a:pPr lvl="3" eaLnBrk="1" latinLnBrk="0" hangingPunct="1"/>
            <a:r>
              <a:rPr lang="nb-NO" smtClean="0"/>
              <a:t>Fjerde nivå</a:t>
            </a:r>
          </a:p>
          <a:p>
            <a:pPr lvl="4" eaLnBrk="1" latinLnBrk="0" hangingPunct="1"/>
            <a:r>
              <a:rPr lang="nb-NO" smtClean="0"/>
              <a:t>Femte nivå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4038600" cy="3971454"/>
          </a:xfrm>
        </p:spPr>
        <p:txBody>
          <a:bodyPr/>
          <a:lstStyle>
            <a:lvl1pPr eaLnBrk="1" latinLnBrk="0" hangingPunct="1">
              <a:defRPr kumimoji="0" lang="nb-NO" sz="2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eaLnBrk="1" latinLnBrk="0" hangingPunct="1">
              <a:defRPr kumimoji="0" lang="nb-NO" sz="24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eaLnBrk="1" latinLnBrk="0" hangingPunct="1">
              <a:defRPr kumimoji="0" lang="nb-NO" sz="200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 eaLnBrk="1" latinLnBrk="0" hangingPunct="1">
              <a:defRPr kumimoji="0" lang="nb-NO"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 eaLnBrk="1" latinLnBrk="0" hangingPunct="1">
              <a:defRPr kumimoji="0" lang="nb-NO"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  <a:lvl6pPr eaLnBrk="1" latinLnBrk="0" hangingPunct="1">
              <a:defRPr kumimoji="0" lang="nb-NO" sz="1800"/>
            </a:lvl6pPr>
            <a:lvl7pPr eaLnBrk="1" latinLnBrk="0" hangingPunct="1">
              <a:defRPr kumimoji="0" lang="nb-NO" sz="1800"/>
            </a:lvl7pPr>
            <a:lvl8pPr eaLnBrk="1" latinLnBrk="0" hangingPunct="1">
              <a:defRPr kumimoji="0" lang="nb-NO" sz="1800"/>
            </a:lvl8pPr>
            <a:lvl9pPr eaLnBrk="1" latinLnBrk="0" hangingPunct="1">
              <a:defRPr kumimoji="0" lang="nb-NO" sz="1800"/>
            </a:lvl9pPr>
          </a:lstStyle>
          <a:p>
            <a:pPr lvl="0" eaLnBrk="1" latinLnBrk="0" hangingPunct="1"/>
            <a:r>
              <a:rPr lang="nb-NO" smtClean="0"/>
              <a:t>Klikk for å redigere tekststiler i malen</a:t>
            </a:r>
          </a:p>
          <a:p>
            <a:pPr lvl="1" eaLnBrk="1" latinLnBrk="0" hangingPunct="1"/>
            <a:r>
              <a:rPr lang="nb-NO" smtClean="0"/>
              <a:t>Andre nivå</a:t>
            </a:r>
          </a:p>
          <a:p>
            <a:pPr lvl="2" eaLnBrk="1" latinLnBrk="0" hangingPunct="1"/>
            <a:r>
              <a:rPr lang="nb-NO" smtClean="0"/>
              <a:t>Tredje nivå</a:t>
            </a:r>
          </a:p>
          <a:p>
            <a:pPr lvl="3" eaLnBrk="1" latinLnBrk="0" hangingPunct="1"/>
            <a:r>
              <a:rPr lang="nb-NO" smtClean="0"/>
              <a:t>Fjerde nivå</a:t>
            </a:r>
          </a:p>
          <a:p>
            <a:pPr lvl="4" eaLnBrk="1" latinLnBrk="0" hangingPunct="1"/>
            <a:r>
              <a:rPr lang="nb-NO" smtClean="0"/>
              <a:t>Femte nivå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8050E-B668-4FA7-85AD-C750C80A6E9B}" type="datetimeFigureOut">
              <a:pPr/>
              <a:t>02.12.2014</a:t>
            </a:fld>
            <a:endParaRPr kumimoji="0"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D5ECE-8B49-45CD-BE81-EF81920D1969}" type="slidenum">
              <a:pPr/>
              <a:t>‹#›</a:t>
            </a:fld>
            <a:endParaRPr kumimoji="0" lang="nb-NO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Bare tittel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latinLnBrk="0" hangingPunct="1">
              <a:defRPr kumimoji="0" lang="nb-NO">
                <a:solidFill>
                  <a:schemeClr val="bg1"/>
                </a:solidFill>
              </a:defRPr>
            </a:lvl1pPr>
          </a:lstStyle>
          <a:p>
            <a:fld id="{A258050E-B668-4FA7-85AD-C750C80A6E9B}" type="datetimeFigureOut">
              <a:pPr/>
              <a:t>02.12.2014</a:t>
            </a:fld>
            <a:endParaRPr kumimoji="0"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latinLnBrk="0" hangingPunct="1">
              <a:defRPr kumimoji="0" lang="nb-NO">
                <a:solidFill>
                  <a:schemeClr val="bg1"/>
                </a:solidFill>
              </a:defRPr>
            </a:lvl1pPr>
          </a:lstStyle>
          <a:p>
            <a:endParaRPr kumimoji="0"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latinLnBrk="0" hangingPunct="1">
              <a:defRPr kumimoji="0" lang="nb-NO">
                <a:solidFill>
                  <a:schemeClr val="bg1"/>
                </a:solidFill>
              </a:defRPr>
            </a:lvl1pPr>
          </a:lstStyle>
          <a:p>
            <a:fld id="{240D5ECE-8B49-45CD-BE81-EF81920D1969}" type="slidenum">
              <a:pPr/>
              <a:t>‹#›</a:t>
            </a:fld>
            <a:endParaRPr kumimoji="0" lang="nb-NO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762000"/>
            <a:ext cx="2445488" cy="2286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4400" y="2077200"/>
            <a:ext cx="7010400" cy="1143000"/>
          </a:xfrm>
        </p:spPr>
        <p:txBody>
          <a:bodyPr/>
          <a:lstStyle>
            <a:lvl1pPr algn="l" eaLnBrk="1" latinLnBrk="0" hangingPunct="1">
              <a:defRPr kumimoji="0" lang="nb-NO"/>
            </a:lvl1pPr>
          </a:lstStyle>
          <a:p>
            <a:pPr eaLnBrk="1" latinLnBrk="0" hangingPunct="1"/>
            <a:r>
              <a:rPr lang="nb-NO" smtClean="0"/>
              <a:t>Klikk for å redigere tittelstil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re tittel: utheve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8050E-B668-4FA7-85AD-C750C80A6E9B}" type="datetimeFigureOut">
              <a:pPr/>
              <a:t>02.12.2014</a:t>
            </a:fld>
            <a:endParaRPr kumimoji="0"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D5ECE-8B49-45CD-BE81-EF81920D1969}" type="slidenum">
              <a:pPr/>
              <a:t>‹#›</a:t>
            </a:fld>
            <a:endParaRPr kumimoji="0" lang="nb-NO"/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90400" y="3081000"/>
            <a:ext cx="8686800" cy="1095600"/>
          </a:xfrm>
        </p:spPr>
        <p:txBody>
          <a:bodyPr>
            <a:normAutofit/>
          </a:bodyPr>
          <a:lstStyle>
            <a:lvl1pPr algn="ctr" eaLnBrk="1" latinLnBrk="0" hangingPunct="1">
              <a:defRPr kumimoji="0" lang="nb-NO" sz="4600" b="1" kern="1200" spc="-150" baseline="0">
                <a:ln>
                  <a:gradFill>
                    <a:gsLst>
                      <a:gs pos="0">
                        <a:schemeClr val="bg1"/>
                      </a:gs>
                      <a:gs pos="50000">
                        <a:schemeClr val="bg1">
                          <a:lumMod val="75000"/>
                        </a:schemeClr>
                      </a:gs>
                    </a:gsLst>
                    <a:lin ang="5400000" scaled="0"/>
                  </a:gradFill>
                </a:ln>
                <a:gradFill>
                  <a:gsLst>
                    <a:gs pos="11000">
                      <a:schemeClr val="bg1">
                        <a:lumMod val="75000"/>
                      </a:schemeClr>
                    </a:gs>
                    <a:gs pos="91000">
                      <a:schemeClr val="bg1"/>
                    </a:gs>
                  </a:gsLst>
                  <a:lin ang="16200000" scaled="1"/>
                </a:gradFill>
                <a:effectLst>
                  <a:outerShdw blurRad="38100" algn="ctr" rotWithShape="0">
                    <a:prstClr val="black">
                      <a:alpha val="25000"/>
                    </a:prstClr>
                  </a:out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nb-NO"/>
              <a:t>Klikk for å redigere tittelstil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283952" y="2424752"/>
            <a:ext cx="8694000" cy="639762"/>
          </a:xfrm>
        </p:spPr>
        <p:txBody>
          <a:bodyPr anchor="b">
            <a:normAutofit/>
          </a:bodyPr>
          <a:lstStyle>
            <a:lvl1pPr marL="0" indent="0" algn="ctr" eaLnBrk="1" latinLnBrk="0" hangingPunct="1">
              <a:buNone/>
              <a:defRPr kumimoji="0" lang="nb-NO" sz="2800" kern="1200">
                <a:solidFill>
                  <a:srgbClr val="2E507A">
                    <a:alpha val="81000"/>
                  </a:srgbClr>
                </a:solidFill>
                <a:latin typeface="+mn-lt"/>
                <a:ea typeface="+mn-ea"/>
                <a:cs typeface="+mn-cs"/>
              </a:defRPr>
            </a:lvl1pPr>
            <a:lvl2pPr marL="457200" indent="0" eaLnBrk="1" latinLnBrk="0" hangingPunct="1">
              <a:buNone/>
              <a:defRPr kumimoji="0" lang="nb-NO" sz="2000" b="1"/>
            </a:lvl2pPr>
            <a:lvl3pPr marL="914400" indent="0" eaLnBrk="1" latinLnBrk="0" hangingPunct="1">
              <a:buNone/>
              <a:defRPr kumimoji="0" lang="nb-NO" sz="1800" b="1"/>
            </a:lvl3pPr>
            <a:lvl4pPr marL="1371600" indent="0" eaLnBrk="1" latinLnBrk="0" hangingPunct="1">
              <a:buNone/>
              <a:defRPr kumimoji="0" lang="nb-NO" sz="1600" b="1"/>
            </a:lvl4pPr>
            <a:lvl5pPr marL="1828800" indent="0" eaLnBrk="1" latinLnBrk="0" hangingPunct="1">
              <a:buNone/>
              <a:defRPr kumimoji="0" lang="nb-NO" sz="1600" b="1"/>
            </a:lvl5pPr>
            <a:lvl6pPr marL="2286000" indent="0" eaLnBrk="1" latinLnBrk="0" hangingPunct="1">
              <a:buNone/>
              <a:defRPr kumimoji="0" lang="nb-NO" sz="1600" b="1"/>
            </a:lvl6pPr>
            <a:lvl7pPr marL="2743200" indent="0" eaLnBrk="1" latinLnBrk="0" hangingPunct="1">
              <a:buNone/>
              <a:defRPr kumimoji="0" lang="nb-NO" sz="1600" b="1"/>
            </a:lvl7pPr>
            <a:lvl8pPr marL="3200400" indent="0" eaLnBrk="1" latinLnBrk="0" hangingPunct="1">
              <a:buNone/>
              <a:defRPr kumimoji="0" lang="nb-NO" sz="1600" b="1"/>
            </a:lvl8pPr>
            <a:lvl9pPr marL="3657600" indent="0" eaLnBrk="1" latinLnBrk="0" hangingPunct="1">
              <a:buNone/>
              <a:defRPr kumimoji="0" lang="nb-NO" sz="1600" b="1"/>
            </a:lvl9pPr>
          </a:lstStyle>
          <a:p>
            <a:pPr lvl="0" eaLnBrk="1" latinLnBrk="0" hangingPunct="1"/>
            <a:r>
              <a:rPr lang="nb-NO" smtClean="0"/>
              <a:t>Klikk for å redigere tekststiler i malen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 med tekst 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latinLnBrk="0" hangingPunct="1">
              <a:defRPr kumimoji="0" lang="nb-NO">
                <a:solidFill>
                  <a:schemeClr val="bg1"/>
                </a:solidFill>
              </a:defRPr>
            </a:lvl1pPr>
          </a:lstStyle>
          <a:p>
            <a:fld id="{A258050E-B668-4FA7-85AD-C750C80A6E9B}" type="datetimeFigureOut">
              <a:pPr/>
              <a:t>02.12.2014</a:t>
            </a:fld>
            <a:endParaRPr kumimoji="0"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latinLnBrk="0" hangingPunct="1">
              <a:defRPr kumimoji="0" lang="nb-NO">
                <a:solidFill>
                  <a:schemeClr val="bg1"/>
                </a:solidFill>
              </a:defRPr>
            </a:lvl1pPr>
          </a:lstStyle>
          <a:p>
            <a:endParaRPr kumimoji="0"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latinLnBrk="0" hangingPunct="1">
              <a:defRPr kumimoji="0" lang="nb-NO">
                <a:solidFill>
                  <a:schemeClr val="bg1"/>
                </a:solidFill>
              </a:defRPr>
            </a:lvl1pPr>
          </a:lstStyle>
          <a:p>
            <a:fld id="{240D5ECE-8B49-45CD-BE81-EF81920D1969}" type="slidenum">
              <a:pPr/>
              <a:t>‹#›</a:t>
            </a:fld>
            <a:endParaRPr kumimoji="0" lang="nb-NO"/>
          </a:p>
        </p:txBody>
      </p:sp>
      <p:sp>
        <p:nvSpPr>
          <p:cNvPr id="7" name="Rectangle 6"/>
          <p:cNvSpPr/>
          <p:nvPr userDrawn="1"/>
        </p:nvSpPr>
        <p:spPr>
          <a:xfrm>
            <a:off x="0" y="2895600"/>
            <a:ext cx="7543800" cy="2133600"/>
          </a:xfrm>
          <a:prstGeom prst="rect">
            <a:avLst/>
          </a:prstGeom>
          <a:gradFill flip="none" rotWithShape="1">
            <a:gsLst>
              <a:gs pos="63000">
                <a:schemeClr val="tx1">
                  <a:lumMod val="85000"/>
                  <a:lumOff val="15000"/>
                  <a:alpha val="49000"/>
                </a:schemeClr>
              </a:gs>
              <a:gs pos="100000">
                <a:schemeClr val="tx1">
                  <a:lumMod val="95000"/>
                  <a:lumOff val="5000"/>
                  <a:alpha val="5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0" lang="nb-NO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14867" y="3200400"/>
            <a:ext cx="7010400" cy="1676400"/>
          </a:xfrm>
        </p:spPr>
        <p:txBody>
          <a:bodyPr>
            <a:normAutofit/>
          </a:bodyPr>
          <a:lstStyle>
            <a:lvl1pPr marL="0" algn="l" defTabSz="914400" rtl="0" eaLnBrk="1" latinLnBrk="0" hangingPunct="1">
              <a:defRPr kumimoji="0" lang="nb-NO" sz="4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latinLnBrk="0" hangingPunct="1"/>
            <a:r>
              <a:rPr lang="nb-NO" smtClean="0"/>
              <a:t>Klikk for å redigere tittelstil</a:t>
            </a:r>
            <a:endParaRPr/>
          </a:p>
        </p:txBody>
      </p:sp>
      <p:sp>
        <p:nvSpPr>
          <p:cNvPr id="10" name="Text Placeholder 15"/>
          <p:cNvSpPr>
            <a:spLocks noGrp="1"/>
          </p:cNvSpPr>
          <p:nvPr>
            <p:ph type="body" sz="quarter" idx="14" hasCustomPrompt="1"/>
          </p:nvPr>
        </p:nvSpPr>
        <p:spPr>
          <a:xfrm>
            <a:off x="4648200" y="664780"/>
            <a:ext cx="4191000" cy="381000"/>
          </a:xfrm>
        </p:spPr>
        <p:txBody>
          <a:bodyPr>
            <a:normAutofit/>
          </a:bodyPr>
          <a:lstStyle>
            <a:lvl1pPr algn="r" eaLnBrk="1" latinLnBrk="0" hangingPunct="1">
              <a:buNone/>
              <a:defRPr kumimoji="0" lang="nb-NO" sz="1800" b="1" kern="1200">
                <a:solidFill>
                  <a:schemeClr val="bg1">
                    <a:lumMod val="65000"/>
                  </a:schemeClr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pPr lvl="0"/>
            <a:r>
              <a:rPr kumimoji="0" lang="nb-NO"/>
              <a:t>Klikk for å redigere undertittelstil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vortex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utoUpdateAnimBg="0"/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nhold med teks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609600"/>
            <a:ext cx="3008313" cy="825500"/>
          </a:xfrm>
        </p:spPr>
        <p:txBody>
          <a:bodyPr anchor="b"/>
          <a:lstStyle>
            <a:lvl1pPr algn="l" eaLnBrk="1" latinLnBrk="0" hangingPunct="1">
              <a:defRPr kumimoji="0" lang="nb-NO" sz="2000" b="1"/>
            </a:lvl1pPr>
          </a:lstStyle>
          <a:p>
            <a:pPr eaLnBrk="1" latinLnBrk="0" hangingPunct="1"/>
            <a:r>
              <a:rPr lang="nb-NO" smtClean="0"/>
              <a:t>Klikk for å redigere tittelstil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3650" y="609600"/>
            <a:ext cx="5111750" cy="5334000"/>
          </a:xfrm>
        </p:spPr>
        <p:txBody>
          <a:bodyPr/>
          <a:lstStyle>
            <a:lvl1pPr eaLnBrk="1" latinLnBrk="0" hangingPunct="1">
              <a:defRPr kumimoji="0" lang="nb-NO" sz="2800">
                <a:solidFill>
                  <a:schemeClr val="bg1"/>
                </a:solidFill>
              </a:defRPr>
            </a:lvl1pPr>
            <a:lvl2pPr eaLnBrk="1" latinLnBrk="0" hangingPunct="1">
              <a:defRPr kumimoji="0" lang="nb-NO" sz="2800">
                <a:solidFill>
                  <a:schemeClr val="bg1"/>
                </a:solidFill>
              </a:defRPr>
            </a:lvl2pPr>
            <a:lvl3pPr eaLnBrk="1" latinLnBrk="0" hangingPunct="1">
              <a:defRPr kumimoji="0" lang="nb-NO" sz="2400">
                <a:solidFill>
                  <a:schemeClr val="bg1"/>
                </a:solidFill>
              </a:defRPr>
            </a:lvl3pPr>
            <a:lvl4pPr eaLnBrk="1" latinLnBrk="0" hangingPunct="1">
              <a:defRPr kumimoji="0" lang="nb-NO" sz="2000">
                <a:solidFill>
                  <a:schemeClr val="bg1"/>
                </a:solidFill>
              </a:defRPr>
            </a:lvl4pPr>
            <a:lvl5pPr eaLnBrk="1" latinLnBrk="0" hangingPunct="1">
              <a:defRPr kumimoji="0" lang="nb-NO" sz="2000">
                <a:solidFill>
                  <a:schemeClr val="bg1"/>
                </a:solidFill>
              </a:defRPr>
            </a:lvl5pPr>
            <a:lvl6pPr eaLnBrk="1" latinLnBrk="0" hangingPunct="1">
              <a:defRPr kumimoji="0" lang="nb-NO" sz="2000"/>
            </a:lvl6pPr>
            <a:lvl7pPr eaLnBrk="1" latinLnBrk="0" hangingPunct="1">
              <a:defRPr kumimoji="0" lang="nb-NO" sz="2000"/>
            </a:lvl7pPr>
            <a:lvl8pPr eaLnBrk="1" latinLnBrk="0" hangingPunct="1">
              <a:defRPr kumimoji="0" lang="nb-NO" sz="2000"/>
            </a:lvl8pPr>
            <a:lvl9pPr eaLnBrk="1" latinLnBrk="0" hangingPunct="1">
              <a:defRPr kumimoji="0" lang="nb-NO" sz="2000"/>
            </a:lvl9pPr>
          </a:lstStyle>
          <a:p>
            <a:pPr lvl="0" eaLnBrk="1" latinLnBrk="0" hangingPunct="1"/>
            <a:r>
              <a:rPr lang="nb-NO" smtClean="0"/>
              <a:t>Klikk for å redigere tekststiler i malen</a:t>
            </a:r>
          </a:p>
          <a:p>
            <a:pPr lvl="1" eaLnBrk="1" latinLnBrk="0" hangingPunct="1"/>
            <a:r>
              <a:rPr lang="nb-NO" smtClean="0"/>
              <a:t>Andre nivå</a:t>
            </a:r>
          </a:p>
          <a:p>
            <a:pPr lvl="2" eaLnBrk="1" latinLnBrk="0" hangingPunct="1"/>
            <a:r>
              <a:rPr lang="nb-NO" smtClean="0"/>
              <a:t>Tredje nivå</a:t>
            </a:r>
          </a:p>
          <a:p>
            <a:pPr lvl="3" eaLnBrk="1" latinLnBrk="0" hangingPunct="1"/>
            <a:r>
              <a:rPr lang="nb-NO" smtClean="0"/>
              <a:t>Fjerde nivå</a:t>
            </a:r>
          </a:p>
          <a:p>
            <a:pPr lvl="4" eaLnBrk="1" latinLnBrk="0" hangingPunct="1"/>
            <a:r>
              <a:rPr lang="nb-NO" smtClean="0"/>
              <a:t>Femte nivå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1435101"/>
            <a:ext cx="3008313" cy="3822699"/>
          </a:xfrm>
        </p:spPr>
        <p:txBody>
          <a:bodyPr/>
          <a:lstStyle>
            <a:lvl1pPr marL="0" indent="0" eaLnBrk="1" latinLnBrk="0" hangingPunct="1">
              <a:buNone/>
              <a:defRPr kumimoji="0" lang="nb-NO"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eaLnBrk="1" latinLnBrk="0" hangingPunct="1">
              <a:buNone/>
              <a:defRPr kumimoji="0" lang="nb-NO" sz="1200"/>
            </a:lvl2pPr>
            <a:lvl3pPr marL="914400" indent="0" eaLnBrk="1" latinLnBrk="0" hangingPunct="1">
              <a:buNone/>
              <a:defRPr kumimoji="0" lang="nb-NO" sz="1000"/>
            </a:lvl3pPr>
            <a:lvl4pPr marL="1371600" indent="0" eaLnBrk="1" latinLnBrk="0" hangingPunct="1">
              <a:buNone/>
              <a:defRPr kumimoji="0" lang="nb-NO" sz="900"/>
            </a:lvl4pPr>
            <a:lvl5pPr marL="1828800" indent="0" eaLnBrk="1" latinLnBrk="0" hangingPunct="1">
              <a:buNone/>
              <a:defRPr kumimoji="0" lang="nb-NO" sz="900"/>
            </a:lvl5pPr>
            <a:lvl6pPr marL="2286000" indent="0" eaLnBrk="1" latinLnBrk="0" hangingPunct="1">
              <a:buNone/>
              <a:defRPr kumimoji="0" lang="nb-NO" sz="900"/>
            </a:lvl6pPr>
            <a:lvl7pPr marL="2743200" indent="0" eaLnBrk="1" latinLnBrk="0" hangingPunct="1">
              <a:buNone/>
              <a:defRPr kumimoji="0" lang="nb-NO" sz="900"/>
            </a:lvl7pPr>
            <a:lvl8pPr marL="3200400" indent="0" eaLnBrk="1" latinLnBrk="0" hangingPunct="1">
              <a:buNone/>
              <a:defRPr kumimoji="0" lang="nb-NO" sz="900"/>
            </a:lvl8pPr>
            <a:lvl9pPr marL="3657600" indent="0" eaLnBrk="1" latinLnBrk="0" hangingPunct="1">
              <a:buNone/>
              <a:defRPr kumimoji="0" lang="nb-NO" sz="900"/>
            </a:lvl9pPr>
          </a:lstStyle>
          <a:p>
            <a:pPr lvl="0" eaLnBrk="1" latinLnBrk="0" hangingPunct="1"/>
            <a:r>
              <a:rPr lang="nb-NO" smtClean="0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latinLnBrk="0" hangingPunct="1">
              <a:defRPr kumimoji="0" lang="nb-NO">
                <a:solidFill>
                  <a:schemeClr val="bg1"/>
                </a:solidFill>
              </a:defRPr>
            </a:lvl1pPr>
          </a:lstStyle>
          <a:p>
            <a:fld id="{A258050E-B668-4FA7-85AD-C750C80A6E9B}" type="datetimeFigureOut">
              <a:pPr/>
              <a:t>02.12.2014</a:t>
            </a:fld>
            <a:endParaRPr kumimoji="0"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latinLnBrk="0" hangingPunct="1">
              <a:defRPr kumimoji="0" lang="nb-NO">
                <a:solidFill>
                  <a:schemeClr val="bg1"/>
                </a:solidFill>
              </a:defRPr>
            </a:lvl1pPr>
          </a:lstStyle>
          <a:p>
            <a:endParaRPr kumimoji="0"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latinLnBrk="0" hangingPunct="1">
              <a:defRPr kumimoji="0" lang="nb-NO">
                <a:solidFill>
                  <a:schemeClr val="bg1"/>
                </a:solidFill>
              </a:defRPr>
            </a:lvl1pPr>
          </a:lstStyle>
          <a:p>
            <a:fld id="{240D5ECE-8B49-45CD-BE81-EF81920D1969}" type="slidenum">
              <a:pPr/>
              <a:t>‹#›</a:t>
            </a:fld>
            <a:endParaRPr kumimoji="0" lang="nb-NO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edium med tittel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latinLnBrk="0" hangingPunct="1">
              <a:defRPr kumimoji="0" lang="nb-NO">
                <a:solidFill>
                  <a:schemeClr val="bg1"/>
                </a:solidFill>
              </a:defRPr>
            </a:lvl1pPr>
          </a:lstStyle>
          <a:p>
            <a:fld id="{A258050E-B668-4FA7-85AD-C750C80A6E9B}" type="datetimeFigureOut">
              <a:pPr/>
              <a:t>02.12.2014</a:t>
            </a:fld>
            <a:endParaRPr kumimoji="0"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latinLnBrk="0" hangingPunct="1">
              <a:defRPr kumimoji="0" lang="nb-NO">
                <a:solidFill>
                  <a:schemeClr val="bg1"/>
                </a:solidFill>
              </a:defRPr>
            </a:lvl1pPr>
          </a:lstStyle>
          <a:p>
            <a:endParaRPr kumimoji="0"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latinLnBrk="0" hangingPunct="1">
              <a:defRPr kumimoji="0" lang="nb-NO">
                <a:solidFill>
                  <a:schemeClr val="bg1"/>
                </a:solidFill>
              </a:defRPr>
            </a:lvl1pPr>
          </a:lstStyle>
          <a:p>
            <a:fld id="{240D5ECE-8B49-45CD-BE81-EF81920D1969}" type="slidenum">
              <a:pPr/>
              <a:t>‹#›</a:t>
            </a:fld>
            <a:endParaRPr kumimoji="0" lang="nb-NO"/>
          </a:p>
        </p:txBody>
      </p:sp>
      <p:sp>
        <p:nvSpPr>
          <p:cNvPr id="6" name="Rectangle 5"/>
          <p:cNvSpPr/>
          <p:nvPr userDrawn="1"/>
        </p:nvSpPr>
        <p:spPr>
          <a:xfrm>
            <a:off x="595263" y="4800600"/>
            <a:ext cx="4873752" cy="685800"/>
          </a:xfrm>
          <a:prstGeom prst="rect">
            <a:avLst/>
          </a:prstGeom>
          <a:solidFill>
            <a:schemeClr val="tx1">
              <a:lumMod val="95000"/>
              <a:lumOff val="5000"/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0" lang="nb-NO" b="1">
              <a:latin typeface="Georgia" pitchFamily="18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06552" y="4800600"/>
            <a:ext cx="4809244" cy="566738"/>
          </a:xfrm>
        </p:spPr>
        <p:txBody>
          <a:bodyPr anchor="b">
            <a:normAutofit/>
          </a:bodyPr>
          <a:lstStyle>
            <a:lvl1pPr algn="ctr" eaLnBrk="1" latinLnBrk="0" hangingPunct="1">
              <a:defRPr kumimoji="0" lang="nb-NO" sz="1800" b="0" i="1">
                <a:solidFill>
                  <a:schemeClr val="bg1">
                    <a:lumMod val="85000"/>
                  </a:schemeClr>
                </a:solidFill>
                <a:latin typeface="Georgia" pitchFamily="18" charset="0"/>
              </a:defRPr>
            </a:lvl1pPr>
          </a:lstStyle>
          <a:p>
            <a:pPr eaLnBrk="1" latinLnBrk="0" hangingPunct="1"/>
            <a:r>
              <a:rPr lang="nb-NO" smtClean="0"/>
              <a:t>Klikk for å redigere tittelstil</a:t>
            </a:r>
            <a:endParaRPr/>
          </a:p>
        </p:txBody>
      </p:sp>
      <p:sp>
        <p:nvSpPr>
          <p:cNvPr id="9" name="Media Placeholder 8"/>
          <p:cNvSpPr>
            <a:spLocks noGrp="1"/>
          </p:cNvSpPr>
          <p:nvPr>
            <p:ph type="media" sz="quarter" idx="13"/>
          </p:nvPr>
        </p:nvSpPr>
        <p:spPr>
          <a:xfrm>
            <a:off x="587022" y="838200"/>
            <a:ext cx="4873752" cy="3812822"/>
          </a:xfrm>
        </p:spPr>
        <p:txBody>
          <a:bodyPr/>
          <a:lstStyle>
            <a:lvl1pPr eaLnBrk="1" latinLnBrk="0" hangingPunct="1">
              <a:buNone/>
              <a:defRPr kumimoji="0" lang="nb-NO"/>
            </a:lvl1pPr>
          </a:lstStyle>
          <a:p>
            <a:pPr eaLnBrk="1" latinLnBrk="0" hangingPunct="1"/>
            <a:r>
              <a:rPr lang="nb-NO" smtClean="0"/>
              <a:t>Klikk ikonet for å legge til media</a:t>
            </a:r>
            <a:endParaRPr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5776863" y="838200"/>
            <a:ext cx="2819400" cy="4636911"/>
          </a:xfrm>
        </p:spPr>
        <p:txBody>
          <a:bodyPr>
            <a:normAutofit/>
          </a:bodyPr>
          <a:lstStyle>
            <a:lvl1pPr marL="0" indent="0" algn="l" eaLnBrk="1" latinLnBrk="0" hangingPunct="1">
              <a:buNone/>
              <a:defRPr kumimoji="0" lang="nb-NO" sz="2400">
                <a:solidFill>
                  <a:schemeClr val="bg1"/>
                </a:solidFill>
              </a:defRPr>
            </a:lvl1pPr>
          </a:lstStyle>
          <a:p>
            <a:pPr lvl="0" eaLnBrk="1" latinLnBrk="0" hangingPunct="1"/>
            <a:r>
              <a:rPr lang="nb-NO" smtClean="0"/>
              <a:t>Klikk for å redigere tekststiler i malen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e med teks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792800" y="4800600"/>
            <a:ext cx="5500800" cy="685800"/>
          </a:xfrm>
          <a:prstGeom prst="rect">
            <a:avLst/>
          </a:prstGeom>
          <a:solidFill>
            <a:schemeClr val="tx1">
              <a:lumMod val="95000"/>
              <a:lumOff val="5000"/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0" lang="nb-NO" b="1">
              <a:latin typeface="Georgia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>
            <a:normAutofit/>
          </a:bodyPr>
          <a:lstStyle>
            <a:lvl1pPr algn="ctr" eaLnBrk="1" latinLnBrk="0" hangingPunct="1">
              <a:defRPr kumimoji="0" lang="nb-NO" sz="1800" b="0" i="1">
                <a:solidFill>
                  <a:schemeClr val="bg1">
                    <a:lumMod val="85000"/>
                  </a:schemeClr>
                </a:solidFill>
                <a:latin typeface="Georgia" pitchFamily="18" charset="0"/>
              </a:defRPr>
            </a:lvl1pPr>
          </a:lstStyle>
          <a:p>
            <a:pPr eaLnBrk="1" latinLnBrk="0" hangingPunct="1"/>
            <a:r>
              <a:rPr lang="nb-NO" smtClean="0"/>
              <a:t>Klikk for å redigere tittelstil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 eaLnBrk="1" latinLnBrk="0" hangingPunct="1">
              <a:buNone/>
              <a:defRPr kumimoji="0" lang="nb-NO" sz="3200"/>
            </a:lvl1pPr>
            <a:lvl2pPr marL="457200" indent="0" eaLnBrk="1" latinLnBrk="0" hangingPunct="1">
              <a:buNone/>
              <a:defRPr kumimoji="0" lang="nb-NO" sz="2800"/>
            </a:lvl2pPr>
            <a:lvl3pPr marL="914400" indent="0" eaLnBrk="1" latinLnBrk="0" hangingPunct="1">
              <a:buNone/>
              <a:defRPr kumimoji="0" lang="nb-NO" sz="2400"/>
            </a:lvl3pPr>
            <a:lvl4pPr marL="1371600" indent="0" eaLnBrk="1" latinLnBrk="0" hangingPunct="1">
              <a:buNone/>
              <a:defRPr kumimoji="0" lang="nb-NO" sz="2000"/>
            </a:lvl4pPr>
            <a:lvl5pPr marL="1828800" indent="0" eaLnBrk="1" latinLnBrk="0" hangingPunct="1">
              <a:buNone/>
              <a:defRPr kumimoji="0" lang="nb-NO" sz="2000"/>
            </a:lvl5pPr>
            <a:lvl6pPr marL="2286000" indent="0" eaLnBrk="1" latinLnBrk="0" hangingPunct="1">
              <a:buNone/>
              <a:defRPr kumimoji="0" lang="nb-NO" sz="2000"/>
            </a:lvl6pPr>
            <a:lvl7pPr marL="2743200" indent="0" eaLnBrk="1" latinLnBrk="0" hangingPunct="1">
              <a:buNone/>
              <a:defRPr kumimoji="0" lang="nb-NO" sz="2000"/>
            </a:lvl7pPr>
            <a:lvl8pPr marL="3200400" indent="0" eaLnBrk="1" latinLnBrk="0" hangingPunct="1">
              <a:buNone/>
              <a:defRPr kumimoji="0" lang="nb-NO" sz="2000"/>
            </a:lvl8pPr>
            <a:lvl9pPr marL="3657600" indent="0" eaLnBrk="1" latinLnBrk="0" hangingPunct="1">
              <a:buNone/>
              <a:defRPr kumimoji="0" lang="nb-NO" sz="2000"/>
            </a:lvl9pPr>
          </a:lstStyle>
          <a:p>
            <a:pPr eaLnBrk="1" latinLnBrk="0" hangingPunct="1"/>
            <a:r>
              <a:rPr lang="nb-NO" smtClean="0"/>
              <a:t>Klikk ikonet for å legge til et bilde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562600"/>
            <a:ext cx="5486400" cy="609600"/>
          </a:xfrm>
        </p:spPr>
        <p:txBody>
          <a:bodyPr/>
          <a:lstStyle>
            <a:lvl1pPr marL="0" indent="0" algn="ctr" eaLnBrk="1" latinLnBrk="0" hangingPunct="1">
              <a:buNone/>
              <a:defRPr kumimoji="0" lang="nb-NO" sz="1400"/>
            </a:lvl1pPr>
            <a:lvl2pPr marL="457200" indent="0" eaLnBrk="1" latinLnBrk="0" hangingPunct="1">
              <a:buNone/>
              <a:defRPr kumimoji="0" lang="nb-NO" sz="1200"/>
            </a:lvl2pPr>
            <a:lvl3pPr marL="914400" indent="0" eaLnBrk="1" latinLnBrk="0" hangingPunct="1">
              <a:buNone/>
              <a:defRPr kumimoji="0" lang="nb-NO" sz="1000"/>
            </a:lvl3pPr>
            <a:lvl4pPr marL="1371600" indent="0" eaLnBrk="1" latinLnBrk="0" hangingPunct="1">
              <a:buNone/>
              <a:defRPr kumimoji="0" lang="nb-NO" sz="900"/>
            </a:lvl4pPr>
            <a:lvl5pPr marL="1828800" indent="0" eaLnBrk="1" latinLnBrk="0" hangingPunct="1">
              <a:buNone/>
              <a:defRPr kumimoji="0" lang="nb-NO" sz="900"/>
            </a:lvl5pPr>
            <a:lvl6pPr marL="2286000" indent="0" eaLnBrk="1" latinLnBrk="0" hangingPunct="1">
              <a:buNone/>
              <a:defRPr kumimoji="0" lang="nb-NO" sz="900"/>
            </a:lvl6pPr>
            <a:lvl7pPr marL="2743200" indent="0" eaLnBrk="1" latinLnBrk="0" hangingPunct="1">
              <a:buNone/>
              <a:defRPr kumimoji="0" lang="nb-NO" sz="900"/>
            </a:lvl7pPr>
            <a:lvl8pPr marL="3200400" indent="0" eaLnBrk="1" latinLnBrk="0" hangingPunct="1">
              <a:buNone/>
              <a:defRPr kumimoji="0" lang="nb-NO" sz="900"/>
            </a:lvl8pPr>
            <a:lvl9pPr marL="3657600" indent="0" eaLnBrk="1" latinLnBrk="0" hangingPunct="1">
              <a:buNone/>
              <a:defRPr kumimoji="0" lang="nb-NO" sz="900"/>
            </a:lvl9pPr>
          </a:lstStyle>
          <a:p>
            <a:pPr lvl="0" eaLnBrk="1" latinLnBrk="0" hangingPunct="1"/>
            <a:r>
              <a:rPr lang="nb-NO" smtClean="0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latinLnBrk="0" hangingPunct="1">
              <a:defRPr kumimoji="0" lang="nb-NO">
                <a:solidFill>
                  <a:schemeClr val="bg1"/>
                </a:solidFill>
              </a:defRPr>
            </a:lvl1pPr>
          </a:lstStyle>
          <a:p>
            <a:fld id="{A258050E-B668-4FA7-85AD-C750C80A6E9B}" type="datetimeFigureOut">
              <a:pPr/>
              <a:t>02.12.2014</a:t>
            </a:fld>
            <a:endParaRPr kumimoji="0"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latinLnBrk="0" hangingPunct="1">
              <a:defRPr kumimoji="0" lang="nb-NO">
                <a:solidFill>
                  <a:schemeClr val="bg1"/>
                </a:solidFill>
              </a:defRPr>
            </a:lvl1pPr>
          </a:lstStyle>
          <a:p>
            <a:endParaRPr kumimoji="0"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latinLnBrk="0" hangingPunct="1">
              <a:defRPr kumimoji="0" lang="nb-NO">
                <a:solidFill>
                  <a:schemeClr val="bg1"/>
                </a:solidFill>
              </a:defRPr>
            </a:lvl1pPr>
          </a:lstStyle>
          <a:p>
            <a:fld id="{240D5ECE-8B49-45CD-BE81-EF81920D1969}" type="slidenum">
              <a:pPr/>
              <a:t>‹#›</a:t>
            </a:fld>
            <a:endParaRPr kumimoji="0" lang="nb-NO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ddrett teks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nb-NO" smtClean="0"/>
              <a:t>Klikk for å redigere tekststiler i malen</a:t>
            </a:r>
          </a:p>
          <a:p>
            <a:pPr lvl="1" eaLnBrk="1" latinLnBrk="0" hangingPunct="1"/>
            <a:r>
              <a:rPr lang="nb-NO" smtClean="0"/>
              <a:t>Andre nivå</a:t>
            </a:r>
          </a:p>
          <a:p>
            <a:pPr lvl="2" eaLnBrk="1" latinLnBrk="0" hangingPunct="1"/>
            <a:r>
              <a:rPr lang="nb-NO" smtClean="0"/>
              <a:t>Tredje nivå</a:t>
            </a:r>
          </a:p>
          <a:p>
            <a:pPr lvl="3" eaLnBrk="1" latinLnBrk="0" hangingPunct="1"/>
            <a:r>
              <a:rPr lang="nb-NO" smtClean="0"/>
              <a:t>Fjerde nivå</a:t>
            </a:r>
          </a:p>
          <a:p>
            <a:pPr lvl="4" eaLnBrk="1" latinLnBrk="0" hangingPunct="1"/>
            <a:r>
              <a:rPr lang="nb-NO" smtClean="0"/>
              <a:t>Femte nivå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8050E-B668-4FA7-85AD-C750C80A6E9B}" type="datetimeFigureOut">
              <a:pPr/>
              <a:t>02.12.2014</a:t>
            </a:fld>
            <a:endParaRPr kumimoji="0"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D5ECE-8B49-45CD-BE81-EF81920D1969}" type="slidenum">
              <a:pPr/>
              <a:t>‹#›</a:t>
            </a:fld>
            <a:endParaRPr kumimoji="0" lang="nb-NO"/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0" y="414867"/>
            <a:ext cx="5029200" cy="457200"/>
          </a:xfrm>
          <a:solidFill>
            <a:schemeClr val="tx1">
              <a:lumMod val="50000"/>
              <a:lumOff val="50000"/>
            </a:schemeClr>
          </a:solidFill>
        </p:spPr>
        <p:txBody>
          <a:bodyPr>
            <a:normAutofit/>
          </a:bodyPr>
          <a:lstStyle>
            <a:lvl1pPr algn="l" eaLnBrk="1" latinLnBrk="0" hangingPunct="1">
              <a:defRPr kumimoji="0" lang="nb-NO" sz="2800" b="1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nb-NO"/>
              <a:t>    Klikk for å redigere tittelstil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Loddrett tittel og teks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715000" y="274638"/>
            <a:ext cx="2057400" cy="5851525"/>
          </a:xfrm>
        </p:spPr>
        <p:txBody>
          <a:bodyPr vert="eaVert"/>
          <a:lstStyle/>
          <a:p>
            <a:pPr eaLnBrk="1" latinLnBrk="0" hangingPunct="1"/>
            <a:r>
              <a:rPr lang="nb-NO" smtClean="0"/>
              <a:t>Klikk for å redigere tittelstil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5105400" cy="5851525"/>
          </a:xfrm>
        </p:spPr>
        <p:txBody>
          <a:bodyPr vert="eaVert"/>
          <a:lstStyle/>
          <a:p>
            <a:pPr lvl="0" eaLnBrk="1" latinLnBrk="0" hangingPunct="1"/>
            <a:r>
              <a:rPr lang="nb-NO" smtClean="0"/>
              <a:t>Klikk for å redigere tekststiler i malen</a:t>
            </a:r>
          </a:p>
          <a:p>
            <a:pPr lvl="1" eaLnBrk="1" latinLnBrk="0" hangingPunct="1"/>
            <a:r>
              <a:rPr lang="nb-NO" smtClean="0"/>
              <a:t>Andre nivå</a:t>
            </a:r>
          </a:p>
          <a:p>
            <a:pPr lvl="2" eaLnBrk="1" latinLnBrk="0" hangingPunct="1"/>
            <a:r>
              <a:rPr lang="nb-NO" smtClean="0"/>
              <a:t>Tredje nivå</a:t>
            </a:r>
          </a:p>
          <a:p>
            <a:pPr lvl="3" eaLnBrk="1" latinLnBrk="0" hangingPunct="1"/>
            <a:r>
              <a:rPr lang="nb-NO" smtClean="0"/>
              <a:t>Fjerde nivå</a:t>
            </a:r>
          </a:p>
          <a:p>
            <a:pPr lvl="4" eaLnBrk="1" latinLnBrk="0" hangingPunct="1"/>
            <a:r>
              <a:rPr lang="nb-NO" smtClean="0"/>
              <a:t>Femte nivå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latinLnBrk="0" hangingPunct="1">
              <a:defRPr kumimoji="0" lang="nb-NO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A258050E-B668-4FA7-85AD-C750C80A6E9B}" type="datetimeFigureOut">
              <a:pPr/>
              <a:t>02.12.2014</a:t>
            </a:fld>
            <a:endParaRPr kumimoji="0"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latinLnBrk="0" hangingPunct="1">
              <a:defRPr kumimoji="0" lang="nb-NO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240D5ECE-8B49-45CD-BE81-EF81920D1969}" type="slidenum">
              <a:pPr/>
              <a:t>‹#›</a:t>
            </a:fld>
            <a:endParaRPr kumimoji="0" lang="nb-NO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om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/>
          <a:srcRect l="2599" r="5874" b="5262"/>
          <a:stretch/>
        </p:blipFill>
        <p:spPr>
          <a:xfrm>
            <a:off x="3530" y="5867400"/>
            <a:ext cx="9144000" cy="105369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934E2-BBB6-4D34-BB01-078E9AA25260}" type="datetimeFigureOut">
              <a:pPr/>
              <a:t>02.12.2014</a:t>
            </a:fld>
            <a:endParaRPr kumimoji="0"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20FCD-5F4C-4989-BE05-0A8208BCBC21}" type="slidenum">
              <a:pPr/>
              <a:t>‹#›</a:t>
            </a:fld>
            <a:endParaRPr kumimoji="0" lang="nb-NO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Avrundet rektangel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Undertittel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nb-NO" smtClean="0"/>
              <a:t>Klikk for å redigere undertittelstil i malen</a:t>
            </a:r>
            <a:endParaRPr kumimoji="0" lang="en-US"/>
          </a:p>
        </p:txBody>
      </p:sp>
      <p:sp>
        <p:nvSpPr>
          <p:cNvPr id="28" name="Plassholder for dato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8050E-B668-4FA7-85AD-C750C80A6E9B}" type="datetimeFigureOut">
              <a:rPr lang="nb-NO" smtClean="0"/>
              <a:pPr/>
              <a:t>02.12.2014</a:t>
            </a:fld>
            <a:endParaRPr kumimoji="0" lang="nb-NO"/>
          </a:p>
        </p:txBody>
      </p:sp>
      <p:sp>
        <p:nvSpPr>
          <p:cNvPr id="17" name="Plassholder for bunntekst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nb-NO"/>
          </a:p>
        </p:txBody>
      </p:sp>
      <p:sp>
        <p:nvSpPr>
          <p:cNvPr id="29" name="Plassholder for lysbildenumm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240D5ECE-8B49-45CD-BE81-EF81920D1969}" type="slidenum">
              <a:rPr lang="nb-NO" smtClean="0"/>
              <a:pPr/>
              <a:t>‹#›</a:t>
            </a:fld>
            <a:endParaRPr kumimoji="0" lang="nb-NO"/>
          </a:p>
        </p:txBody>
      </p:sp>
      <p:sp>
        <p:nvSpPr>
          <p:cNvPr id="7" name="Rektangel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ktangel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ktangel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tel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nb-NO" smtClean="0"/>
              <a:t>Klikk for å redigere tittelstil</a:t>
            </a:r>
            <a:endParaRPr kumimoji="0" lang="en-US"/>
          </a:p>
        </p:txBody>
      </p:sp>
      <p:pic>
        <p:nvPicPr>
          <p:cNvPr id="14" name="Picture 6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0548" y="20547"/>
            <a:ext cx="3498527" cy="2825393"/>
          </a:xfrm>
          <a:prstGeom prst="rect">
            <a:avLst/>
          </a:prstGeom>
        </p:spPr>
      </p:pic>
      <p:pic>
        <p:nvPicPr>
          <p:cNvPr id="15" name="Picture 7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3503486" y="20548"/>
            <a:ext cx="5624418" cy="2825496"/>
          </a:xfrm>
          <a:prstGeom prst="rect">
            <a:avLst/>
          </a:prstGeom>
        </p:spPr>
      </p:pic>
      <p:pic>
        <p:nvPicPr>
          <p:cNvPr id="16" name="Picture 8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20923" y="2818500"/>
            <a:ext cx="7668994" cy="2296266"/>
          </a:xfrm>
          <a:prstGeom prst="rect">
            <a:avLst/>
          </a:prstGeom>
        </p:spPr>
      </p:pic>
      <p:pic>
        <p:nvPicPr>
          <p:cNvPr id="18" name="Picture 9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7662119" y="2819400"/>
            <a:ext cx="1461333" cy="2293850"/>
          </a:xfrm>
          <a:prstGeom prst="rect">
            <a:avLst/>
          </a:prstGeom>
        </p:spPr>
      </p:pic>
      <p:pic>
        <p:nvPicPr>
          <p:cNvPr id="19" name="Picture 10"/>
          <p:cNvPicPr>
            <a:picLocks/>
          </p:cNvPicPr>
          <p:nvPr userDrawn="1"/>
        </p:nvPicPr>
        <p:blipFill>
          <a:blip r:embed="rId6" cstate="print"/>
          <a:stretch>
            <a:fillRect/>
          </a:stretch>
        </p:blipFill>
        <p:spPr>
          <a:xfrm>
            <a:off x="20548" y="5089818"/>
            <a:ext cx="9098280" cy="1737360"/>
          </a:xfrm>
          <a:prstGeom prst="rect">
            <a:avLst/>
          </a:prstGeom>
        </p:spPr>
      </p:pic>
      <p:sp>
        <p:nvSpPr>
          <p:cNvPr id="20" name="Rectangle 13"/>
          <p:cNvSpPr/>
          <p:nvPr userDrawn="1"/>
        </p:nvSpPr>
        <p:spPr>
          <a:xfrm>
            <a:off x="8755230" y="2469776"/>
            <a:ext cx="304800" cy="152400"/>
          </a:xfrm>
          <a:prstGeom prst="rect">
            <a:avLst/>
          </a:prstGeom>
          <a:solidFill>
            <a:srgbClr val="F274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0" lang="nb-NO">
              <a:solidFill>
                <a:srgbClr val="F47F28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nb-NO" smtClean="0"/>
              <a:t>Klikk for å redigere tittelstil</a:t>
            </a:r>
            <a:endParaRPr kumimoji="0"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8050E-B668-4FA7-85AD-C750C80A6E9B}" type="datetimeFigureOut">
              <a:rPr lang="nb-NO" smtClean="0"/>
              <a:pPr/>
              <a:t>02.12.2014</a:t>
            </a:fld>
            <a:endParaRPr kumimoji="0"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D5ECE-8B49-45CD-BE81-EF81920D1969}" type="slidenum">
              <a:rPr lang="nb-NO" smtClean="0"/>
              <a:pPr/>
              <a:t>‹#›</a:t>
            </a:fld>
            <a:endParaRPr kumimoji="0" lang="nb-NO"/>
          </a:p>
        </p:txBody>
      </p:sp>
      <p:sp>
        <p:nvSpPr>
          <p:cNvPr id="8" name="Plassholder for innhold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nb-NO" smtClean="0"/>
              <a:t>Klikk for å redigere tekststiler i malen</a:t>
            </a:r>
          </a:p>
          <a:p>
            <a:pPr lvl="1" eaLnBrk="1" latinLnBrk="0" hangingPunct="1"/>
            <a:r>
              <a:rPr lang="nb-NO" smtClean="0"/>
              <a:t>Andre nivå</a:t>
            </a:r>
          </a:p>
          <a:p>
            <a:pPr lvl="2" eaLnBrk="1" latinLnBrk="0" hangingPunct="1"/>
            <a:r>
              <a:rPr lang="nb-NO" smtClean="0"/>
              <a:t>Tredje nivå</a:t>
            </a:r>
          </a:p>
          <a:p>
            <a:pPr lvl="3" eaLnBrk="1" latinLnBrk="0" hangingPunct="1"/>
            <a:r>
              <a:rPr lang="nb-NO" smtClean="0"/>
              <a:t>Fjerde nivå</a:t>
            </a:r>
          </a:p>
          <a:p>
            <a:pPr lvl="4" eaLnBrk="1" latinLnBrk="0" hangingPunct="1"/>
            <a:r>
              <a:rPr lang="nb-NO" smtClean="0"/>
              <a:t>Femte nivå</a:t>
            </a:r>
            <a:endParaRPr kumimoji="0"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/>
          <a:srcRect l="2599" r="5874" b="5262"/>
          <a:stretch/>
        </p:blipFill>
        <p:spPr>
          <a:xfrm>
            <a:off x="3530" y="5867400"/>
            <a:ext cx="9144000" cy="10536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Deloverskrift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Avrundet rektangel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nb-NO" smtClean="0"/>
              <a:t>Klikk for å redigere tittelstil</a:t>
            </a:r>
            <a:endParaRPr kumimoji="0"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t>12/2/2014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kumimoji="0" lang="nb-NO"/>
          </a:p>
        </p:txBody>
      </p:sp>
      <p:sp>
        <p:nvSpPr>
          <p:cNvPr id="7" name="Rektangel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ktangel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ktangel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240D5ECE-8B49-45CD-BE81-EF81920D1969}" type="slidenum">
              <a:rPr lang="nb-NO" smtClean="0"/>
              <a:pPr/>
              <a:t>‹#›</a:t>
            </a:fld>
            <a:endParaRPr kumimoji="0" lang="nb-NO"/>
          </a:p>
        </p:txBody>
      </p:sp>
      <p:sp>
        <p:nvSpPr>
          <p:cNvPr id="12" name="Oval 6"/>
          <p:cNvSpPr/>
          <p:nvPr userDrawn="1"/>
        </p:nvSpPr>
        <p:spPr>
          <a:xfrm>
            <a:off x="762000" y="1946209"/>
            <a:ext cx="2057400" cy="2057400"/>
          </a:xfrm>
          <a:prstGeom prst="ellipse">
            <a:avLst/>
          </a:prstGeom>
          <a:gradFill flip="none" rotWithShape="1">
            <a:gsLst>
              <a:gs pos="0">
                <a:srgbClr val="F39C29"/>
              </a:gs>
              <a:gs pos="50000">
                <a:srgbClr val="F7931D"/>
              </a:gs>
              <a:gs pos="100000">
                <a:srgbClr val="FF6600"/>
              </a:gs>
            </a:gsLst>
            <a:path path="circle">
              <a:fillToRect l="50000" t="50000" r="50000" b="50000"/>
            </a:path>
            <a:tileRect/>
          </a:gradFill>
          <a:ln w="82550">
            <a:noFill/>
          </a:ln>
          <a:effectLst>
            <a:outerShdw blurRad="152400" dist="165100" dir="5400000" sx="90000" sy="-19000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nb-NO"/>
              <a:t>             </a:t>
            </a:r>
          </a:p>
        </p:txBody>
      </p:sp>
      <p:sp>
        <p:nvSpPr>
          <p:cNvPr id="13" name="Rectangle 7"/>
          <p:cNvSpPr/>
          <p:nvPr userDrawn="1"/>
        </p:nvSpPr>
        <p:spPr>
          <a:xfrm>
            <a:off x="8686800" y="5265376"/>
            <a:ext cx="457200" cy="96672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nb-NO">
                <a:solidFill>
                  <a:srgbClr val="FF6600"/>
                </a:solidFill>
              </a:rPr>
              <a:t>           </a:t>
            </a:r>
          </a:p>
        </p:txBody>
      </p:sp>
      <p:sp>
        <p:nvSpPr>
          <p:cNvPr id="14" name="Oval 8"/>
          <p:cNvSpPr/>
          <p:nvPr userDrawn="1"/>
        </p:nvSpPr>
        <p:spPr>
          <a:xfrm>
            <a:off x="1007328" y="1992354"/>
            <a:ext cx="1583472" cy="1295400"/>
          </a:xfrm>
          <a:prstGeom prst="ellipse">
            <a:avLst/>
          </a:prstGeom>
          <a:gradFill flip="none" rotWithShape="1">
            <a:gsLst>
              <a:gs pos="63000">
                <a:schemeClr val="bg1">
                  <a:alpha val="7000"/>
                </a:schemeClr>
              </a:gs>
              <a:gs pos="72000">
                <a:schemeClr val="bg1">
                  <a:alpha val="15000"/>
                </a:schemeClr>
              </a:gs>
              <a:gs pos="91000">
                <a:schemeClr val="bg1">
                  <a:alpha val="28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nb-NO"/>
              <a:t>       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nb-NO" smtClean="0"/>
              <a:t>Klikk for å redigere tittelstil</a:t>
            </a:r>
            <a:endParaRPr kumimoji="0" lang="en-US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8050E-B668-4FA7-85AD-C750C80A6E9B}" type="datetimeFigureOut">
              <a:rPr lang="nb-NO" smtClean="0"/>
              <a:pPr/>
              <a:t>02.12.2014</a:t>
            </a:fld>
            <a:endParaRPr kumimoji="0"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D5ECE-8B49-45CD-BE81-EF81920D1969}" type="slidenum">
              <a:rPr lang="nb-NO" smtClean="0"/>
              <a:pPr/>
              <a:t>‹#›</a:t>
            </a:fld>
            <a:endParaRPr kumimoji="0" lang="nb-NO"/>
          </a:p>
        </p:txBody>
      </p:sp>
      <p:sp>
        <p:nvSpPr>
          <p:cNvPr id="9" name="Plassholder for innhold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nb-NO" smtClean="0"/>
              <a:t>Klikk for å redigere tekststiler i malen</a:t>
            </a:r>
          </a:p>
          <a:p>
            <a:pPr lvl="1" eaLnBrk="1" latinLnBrk="0" hangingPunct="1"/>
            <a:r>
              <a:rPr lang="nb-NO" smtClean="0"/>
              <a:t>Andre nivå</a:t>
            </a:r>
          </a:p>
          <a:p>
            <a:pPr lvl="2" eaLnBrk="1" latinLnBrk="0" hangingPunct="1"/>
            <a:r>
              <a:rPr lang="nb-NO" smtClean="0"/>
              <a:t>Tredje nivå</a:t>
            </a:r>
          </a:p>
          <a:p>
            <a:pPr lvl="3" eaLnBrk="1" latinLnBrk="0" hangingPunct="1"/>
            <a:r>
              <a:rPr lang="nb-NO" smtClean="0"/>
              <a:t>Fjerde nivå</a:t>
            </a:r>
          </a:p>
          <a:p>
            <a:pPr lvl="4" eaLnBrk="1" latinLnBrk="0" hangingPunct="1"/>
            <a:r>
              <a:rPr lang="nb-NO" smtClean="0"/>
              <a:t>Femte nivå</a:t>
            </a:r>
            <a:endParaRPr kumimoji="0" lang="en-US"/>
          </a:p>
        </p:txBody>
      </p:sp>
      <p:sp>
        <p:nvSpPr>
          <p:cNvPr id="11" name="Plassholder for innhold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nb-NO" smtClean="0"/>
              <a:t>Klikk for å redigere tekststiler i malen</a:t>
            </a:r>
          </a:p>
          <a:p>
            <a:pPr lvl="1" eaLnBrk="1" latinLnBrk="0" hangingPunct="1"/>
            <a:r>
              <a:rPr lang="nb-NO" smtClean="0"/>
              <a:t>Andre nivå</a:t>
            </a:r>
          </a:p>
          <a:p>
            <a:pPr lvl="2" eaLnBrk="1" latinLnBrk="0" hangingPunct="1"/>
            <a:r>
              <a:rPr lang="nb-NO" smtClean="0"/>
              <a:t>Tredje nivå</a:t>
            </a:r>
          </a:p>
          <a:p>
            <a:pPr lvl="3" eaLnBrk="1" latinLnBrk="0" hangingPunct="1"/>
            <a:r>
              <a:rPr lang="nb-NO" smtClean="0"/>
              <a:t>Fjerde nivå</a:t>
            </a:r>
          </a:p>
          <a:p>
            <a:pPr lvl="4" eaLnBrk="1" latinLnBrk="0" hangingPunct="1"/>
            <a:r>
              <a:rPr lang="nb-NO" smtClean="0"/>
              <a:t>Femte nivå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nb-NO" smtClean="0"/>
              <a:t>Klikk for å redigere tittelstil</a:t>
            </a:r>
            <a:endParaRPr kumimoji="0"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nb-NO" smtClean="0"/>
              <a:t>Klikk for å redigere tekststiler i malen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nb-NO" smtClean="0"/>
              <a:t>Klikk for å redigere tekststiler i malen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8050E-B668-4FA7-85AD-C750C80A6E9B}" type="datetimeFigureOut">
              <a:rPr lang="nb-NO" smtClean="0"/>
              <a:pPr/>
              <a:t>02.12.2014</a:t>
            </a:fld>
            <a:endParaRPr kumimoji="0"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D5ECE-8B49-45CD-BE81-EF81920D1969}" type="slidenum">
              <a:rPr lang="nb-NO" smtClean="0"/>
              <a:pPr/>
              <a:t>‹#›</a:t>
            </a:fld>
            <a:endParaRPr kumimoji="0" lang="nb-NO"/>
          </a:p>
        </p:txBody>
      </p:sp>
      <p:sp>
        <p:nvSpPr>
          <p:cNvPr id="11" name="Plassholder for innhold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nb-NO" smtClean="0"/>
              <a:t>Klikk for å redigere tekststiler i malen</a:t>
            </a:r>
          </a:p>
          <a:p>
            <a:pPr lvl="1" eaLnBrk="1" latinLnBrk="0" hangingPunct="1"/>
            <a:r>
              <a:rPr lang="nb-NO" smtClean="0"/>
              <a:t>Andre nivå</a:t>
            </a:r>
          </a:p>
          <a:p>
            <a:pPr lvl="2" eaLnBrk="1" latinLnBrk="0" hangingPunct="1"/>
            <a:r>
              <a:rPr lang="nb-NO" smtClean="0"/>
              <a:t>Tredje nivå</a:t>
            </a:r>
          </a:p>
          <a:p>
            <a:pPr lvl="3" eaLnBrk="1" latinLnBrk="0" hangingPunct="1"/>
            <a:r>
              <a:rPr lang="nb-NO" smtClean="0"/>
              <a:t>Fjerde nivå</a:t>
            </a:r>
          </a:p>
          <a:p>
            <a:pPr lvl="4" eaLnBrk="1" latinLnBrk="0" hangingPunct="1"/>
            <a:r>
              <a:rPr lang="nb-NO" smtClean="0"/>
              <a:t>Femte nivå</a:t>
            </a:r>
            <a:endParaRPr kumimoji="0" lang="en-US"/>
          </a:p>
        </p:txBody>
      </p:sp>
      <p:sp>
        <p:nvSpPr>
          <p:cNvPr id="13" name="Plassholder for innhold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nb-NO" smtClean="0"/>
              <a:t>Klikk for å redigere tekststiler i malen</a:t>
            </a:r>
          </a:p>
          <a:p>
            <a:pPr lvl="1" eaLnBrk="1" latinLnBrk="0" hangingPunct="1"/>
            <a:r>
              <a:rPr lang="nb-NO" smtClean="0"/>
              <a:t>Andre nivå</a:t>
            </a:r>
          </a:p>
          <a:p>
            <a:pPr lvl="2" eaLnBrk="1" latinLnBrk="0" hangingPunct="1"/>
            <a:r>
              <a:rPr lang="nb-NO" smtClean="0"/>
              <a:t>Tredje nivå</a:t>
            </a:r>
          </a:p>
          <a:p>
            <a:pPr lvl="3" eaLnBrk="1" latinLnBrk="0" hangingPunct="1"/>
            <a:r>
              <a:rPr lang="nb-NO" smtClean="0"/>
              <a:t>Fjerde nivå</a:t>
            </a:r>
          </a:p>
          <a:p>
            <a:pPr lvl="4" eaLnBrk="1" latinLnBrk="0" hangingPunct="1"/>
            <a:r>
              <a:rPr lang="nb-NO" smtClean="0"/>
              <a:t>Femte nivå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nb-NO" smtClean="0"/>
              <a:t>Klikk for å redigere tittelstil</a:t>
            </a:r>
            <a:endParaRPr kumimoji="0" lang="en-US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8050E-B668-4FA7-85AD-C750C80A6E9B}" type="datetimeFigureOut">
              <a:rPr lang="nb-NO" smtClean="0"/>
              <a:pPr/>
              <a:t>02.12.2014</a:t>
            </a:fld>
            <a:endParaRPr kumimoji="0"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D5ECE-8B49-45CD-BE81-EF81920D1969}" type="slidenum">
              <a:rPr lang="nb-NO" smtClean="0"/>
              <a:pPr/>
              <a:t>‹#›</a:t>
            </a:fld>
            <a:endParaRPr kumimoji="0" lang="nb-NO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762000"/>
            <a:ext cx="2445488" cy="228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8050E-B668-4FA7-85AD-C750C80A6E9B}" type="datetimeFigureOut">
              <a:rPr lang="nb-NO" smtClean="0"/>
              <a:pPr/>
              <a:t>02.12.2014</a:t>
            </a:fld>
            <a:endParaRPr kumimoji="0"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D5ECE-8B49-45CD-BE81-EF81920D1969}" type="slidenum">
              <a:rPr lang="nb-NO" smtClean="0"/>
              <a:pPr/>
              <a:t>‹#›</a:t>
            </a:fld>
            <a:endParaRPr kumimoji="0" lang="nb-NO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Avrundet rektangel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nb-NO" smtClean="0"/>
              <a:t>Klikk for å redigere tittelstil</a:t>
            </a:r>
            <a:endParaRPr kumimoji="0"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8050E-B668-4FA7-85AD-C750C80A6E9B}" type="datetimeFigureOut">
              <a:rPr lang="nb-NO" smtClean="0"/>
              <a:pPr/>
              <a:t>02.12.2014</a:t>
            </a:fld>
            <a:endParaRPr kumimoji="0"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D5ECE-8B49-45CD-BE81-EF81920D1969}" type="slidenum">
              <a:rPr lang="nb-NO" smtClean="0"/>
              <a:pPr/>
              <a:t>‹#›</a:t>
            </a:fld>
            <a:endParaRPr kumimoji="0" lang="nb-NO"/>
          </a:p>
        </p:txBody>
      </p:sp>
      <p:sp>
        <p:nvSpPr>
          <p:cNvPr id="11" name="Plassholder for innhold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nb-NO" smtClean="0"/>
              <a:t>Klikk for å redigere tekststiler i malen</a:t>
            </a:r>
          </a:p>
          <a:p>
            <a:pPr lvl="1" eaLnBrk="1" latinLnBrk="0" hangingPunct="1"/>
            <a:r>
              <a:rPr lang="nb-NO" smtClean="0"/>
              <a:t>Andre nivå</a:t>
            </a:r>
          </a:p>
          <a:p>
            <a:pPr lvl="2" eaLnBrk="1" latinLnBrk="0" hangingPunct="1"/>
            <a:r>
              <a:rPr lang="nb-NO" smtClean="0"/>
              <a:t>Tredje nivå</a:t>
            </a:r>
          </a:p>
          <a:p>
            <a:pPr lvl="3" eaLnBrk="1" latinLnBrk="0" hangingPunct="1"/>
            <a:r>
              <a:rPr lang="nb-NO" smtClean="0"/>
              <a:t>Fjerde nivå</a:t>
            </a:r>
          </a:p>
          <a:p>
            <a:pPr lvl="4" eaLnBrk="1" latinLnBrk="0" hangingPunct="1"/>
            <a:r>
              <a:rPr lang="nb-NO" smtClean="0"/>
              <a:t>Femte nivå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nb-NO" smtClean="0"/>
              <a:t>Klikk for å redigere tittelstil</a:t>
            </a:r>
            <a:endParaRPr kumimoji="0" lang="en-US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8050E-B668-4FA7-85AD-C750C80A6E9B}" type="datetimeFigureOut">
              <a:rPr lang="nb-NO" smtClean="0"/>
              <a:pPr/>
              <a:t>02.12.2014</a:t>
            </a:fld>
            <a:endParaRPr kumimoji="0"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kumimoji="0"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240D5ECE-8B49-45CD-BE81-EF81920D1969}" type="slidenum">
              <a:rPr lang="nb-NO" smtClean="0"/>
              <a:pPr/>
              <a:t>‹#›</a:t>
            </a:fld>
            <a:endParaRPr kumimoji="0" lang="nb-NO"/>
          </a:p>
        </p:txBody>
      </p:sp>
      <p:sp>
        <p:nvSpPr>
          <p:cNvPr id="11" name="Rektangel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ktangel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ktangel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nb-NO" smtClean="0"/>
              <a:t>Klikk ikonet for å legge til et bilde</a:t>
            </a:r>
            <a:endParaRPr kumimoji="0" lang="en-US" dirty="0"/>
          </a:p>
        </p:txBody>
      </p:sp>
      <p:sp>
        <p:nvSpPr>
          <p:cNvPr id="14" name="Rectangle 7"/>
          <p:cNvSpPr/>
          <p:nvPr userDrawn="1"/>
        </p:nvSpPr>
        <p:spPr>
          <a:xfrm>
            <a:off x="1792800" y="4800600"/>
            <a:ext cx="5500800" cy="685800"/>
          </a:xfrm>
          <a:prstGeom prst="rect">
            <a:avLst/>
          </a:prstGeom>
          <a:solidFill>
            <a:schemeClr val="tx1">
              <a:lumMod val="95000"/>
              <a:lumOff val="5000"/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0" lang="nb-NO" b="1">
              <a:latin typeface="Georgia" pitchFamily="18" charset="0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nb-NO" smtClean="0"/>
              <a:t>Klikk for å redigere tittelstil</a:t>
            </a:r>
            <a:endParaRPr kumimoji="0" lang="en-US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nb-NO" smtClean="0"/>
              <a:t>Klikk for å redigere tekststiler i malen</a:t>
            </a:r>
          </a:p>
          <a:p>
            <a:pPr lvl="1" eaLnBrk="1" latinLnBrk="0" hangingPunct="1"/>
            <a:r>
              <a:rPr lang="nb-NO" smtClean="0"/>
              <a:t>Andre nivå</a:t>
            </a:r>
          </a:p>
          <a:p>
            <a:pPr lvl="2" eaLnBrk="1" latinLnBrk="0" hangingPunct="1"/>
            <a:r>
              <a:rPr lang="nb-NO" smtClean="0"/>
              <a:t>Tredje nivå</a:t>
            </a:r>
          </a:p>
          <a:p>
            <a:pPr lvl="3" eaLnBrk="1" latinLnBrk="0" hangingPunct="1"/>
            <a:r>
              <a:rPr lang="nb-NO" smtClean="0"/>
              <a:t>Fjerde nivå</a:t>
            </a:r>
          </a:p>
          <a:p>
            <a:pPr lvl="4" eaLnBrk="1" latinLnBrk="0" hangingPunct="1"/>
            <a:r>
              <a:rPr lang="nb-NO" smtClean="0"/>
              <a:t>Femte nivå</a:t>
            </a:r>
            <a:endParaRPr kumimoji="0"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8050E-B668-4FA7-85AD-C750C80A6E9B}" type="datetimeFigureOut">
              <a:rPr lang="nb-NO" smtClean="0"/>
              <a:pPr/>
              <a:t>02.12.2014</a:t>
            </a:fld>
            <a:endParaRPr kumimoji="0"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D5ECE-8B49-45CD-BE81-EF81920D1969}" type="slidenum">
              <a:rPr lang="nb-NO" smtClean="0"/>
              <a:pPr/>
              <a:t>‹#›</a:t>
            </a:fld>
            <a:endParaRPr kumimoji="0" lang="nb-NO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nb-NO" smtClean="0"/>
              <a:t>Klikk for å redigere tittelstil</a:t>
            </a:r>
            <a:endParaRPr kumimoji="0" lang="en-US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nb-NO" smtClean="0"/>
              <a:t>Klikk for å redigere tekststiler i malen</a:t>
            </a:r>
          </a:p>
          <a:p>
            <a:pPr lvl="1" eaLnBrk="1" latinLnBrk="0" hangingPunct="1"/>
            <a:r>
              <a:rPr lang="nb-NO" smtClean="0"/>
              <a:t>Andre nivå</a:t>
            </a:r>
          </a:p>
          <a:p>
            <a:pPr lvl="2" eaLnBrk="1" latinLnBrk="0" hangingPunct="1"/>
            <a:r>
              <a:rPr lang="nb-NO" smtClean="0"/>
              <a:t>Tredje nivå</a:t>
            </a:r>
          </a:p>
          <a:p>
            <a:pPr lvl="3" eaLnBrk="1" latinLnBrk="0" hangingPunct="1"/>
            <a:r>
              <a:rPr lang="nb-NO" smtClean="0"/>
              <a:t>Fjerde nivå</a:t>
            </a:r>
          </a:p>
          <a:p>
            <a:pPr lvl="4" eaLnBrk="1" latinLnBrk="0" hangingPunct="1"/>
            <a:r>
              <a:rPr lang="nb-NO" smtClean="0"/>
              <a:t>Femte nivå</a:t>
            </a:r>
            <a:endParaRPr kumimoji="0"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8050E-B668-4FA7-85AD-C750C80A6E9B}" type="datetimeFigureOut">
              <a:rPr lang="nb-NO" smtClean="0"/>
              <a:pPr/>
              <a:t>02.12.2014</a:t>
            </a:fld>
            <a:endParaRPr kumimoji="0"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D5ECE-8B49-45CD-BE81-EF81920D1969}" type="slidenum">
              <a:rPr lang="nb-NO" smtClean="0"/>
              <a:pPr/>
              <a:t>‹#›</a:t>
            </a:fld>
            <a:endParaRPr kumimoji="0"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6" cstate="print"/>
          <a:srcRect l="2599" r="5874" b="5262"/>
          <a:stretch/>
        </p:blipFill>
        <p:spPr>
          <a:xfrm>
            <a:off x="3530" y="5867400"/>
            <a:ext cx="9144000" cy="105369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eaLnBrk="1" latinLnBrk="0" hangingPunct="1"/>
            <a:r>
              <a:rPr kumimoji="0" lang="nb-NO" smtClean="0"/>
              <a:t>Klikk for å redigere tittelstil</a:t>
            </a:r>
            <a:endParaRPr kumimoji="0"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latinLnBrk="0" hangingPunct="1">
              <a:defRPr kumimoji="0" lang="nb-NO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58050E-B668-4FA7-85AD-C750C80A6E9B}" type="datetimeFigureOut">
              <a:pPr/>
              <a:t>02.12.2014</a:t>
            </a:fld>
            <a:endParaRPr kumimoji="0"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latinLnBrk="0" hangingPunct="1">
              <a:defRPr kumimoji="0" lang="nb-NO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0"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latinLnBrk="0" hangingPunct="1">
              <a:defRPr kumimoji="0" lang="nb-NO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0D5ECE-8B49-45CD-BE81-EF81920D1969}" type="slidenum">
              <a:pPr/>
              <a:t>‹#›</a:t>
            </a:fld>
            <a:endParaRPr kumimoji="0"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eaLnBrk="1" latinLnBrk="0" hangingPunct="1"/>
            <a:r>
              <a:rPr kumimoji="0" lang="nb-NO" smtClean="0"/>
              <a:t>Klikk for å redigere tekststiler i malen</a:t>
            </a:r>
          </a:p>
          <a:p>
            <a:pPr lvl="1" eaLnBrk="1" latinLnBrk="0" hangingPunct="1"/>
            <a:r>
              <a:rPr kumimoji="0" lang="nb-NO" smtClean="0"/>
              <a:t>Andre nivå</a:t>
            </a:r>
          </a:p>
          <a:p>
            <a:pPr lvl="2" eaLnBrk="1" latinLnBrk="0" hangingPunct="1"/>
            <a:r>
              <a:rPr kumimoji="0" lang="nb-NO" smtClean="0"/>
              <a:t>Tredje nivå</a:t>
            </a:r>
          </a:p>
          <a:p>
            <a:pPr lvl="3" eaLnBrk="1" latinLnBrk="0" hangingPunct="1"/>
            <a:r>
              <a:rPr kumimoji="0" lang="nb-NO" smtClean="0"/>
              <a:t>Fjerde nivå</a:t>
            </a:r>
          </a:p>
          <a:p>
            <a:pPr lvl="4" eaLnBrk="1" latinLnBrk="0" hangingPunct="1"/>
            <a:r>
              <a:rPr kumimoji="0" lang="nb-NO" smtClean="0"/>
              <a:t>Femte nivå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61" r:id="rId4"/>
    <p:sldLayoutId id="2147483652" r:id="rId5"/>
    <p:sldLayoutId id="2147483654" r:id="rId6"/>
    <p:sldLayoutId id="2147483655" r:id="rId7"/>
    <p:sldLayoutId id="2147483660" r:id="rId8"/>
    <p:sldLayoutId id="2147483656" r:id="rId9"/>
    <p:sldLayoutId id="2147483676" r:id="rId10"/>
    <p:sldLayoutId id="2147483657" r:id="rId11"/>
    <p:sldLayoutId id="2147483658" r:id="rId12"/>
    <p:sldLayoutId id="2147483659" r:id="rId13"/>
    <p:sldLayoutId id="2147483663" r:id="rId14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kumimoji="0" lang="nb-NO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nb-NO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nb-NO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nb-NO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nb-NO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nb-NO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nb-NO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nb-NO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nb-NO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nb-NO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kumimoji="0" lang="nb-NO"/>
      </a:defPPr>
      <a:lvl1pPr marL="0" algn="l" defTabSz="914400" rtl="0" eaLnBrk="1" latinLnBrk="0" hangingPunct="1">
        <a:defRPr kumimoji="0" lang="nb-NO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0" lang="nb-NO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0" lang="nb-NO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0" lang="nb-NO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0" lang="nb-NO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0" lang="nb-NO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0" lang="nb-NO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0" lang="nb-NO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0" lang="nb-NO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Avrundet rektangel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Plassholder for tittel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nb-NO" smtClean="0"/>
              <a:t>Klikk for å redigere tittelstil</a:t>
            </a:r>
            <a:endParaRPr kumimoji="0" lang="en-US"/>
          </a:p>
        </p:txBody>
      </p:sp>
      <p:sp>
        <p:nvSpPr>
          <p:cNvPr id="13" name="Plassholder for tekst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nb-NO" smtClean="0"/>
              <a:t>Klikk for å redigere tekststiler i malen</a:t>
            </a:r>
          </a:p>
          <a:p>
            <a:pPr lvl="1" eaLnBrk="1" latinLnBrk="0" hangingPunct="1"/>
            <a:r>
              <a:rPr kumimoji="0" lang="nb-NO" smtClean="0"/>
              <a:t>Andre nivå</a:t>
            </a:r>
          </a:p>
          <a:p>
            <a:pPr lvl="2" eaLnBrk="1" latinLnBrk="0" hangingPunct="1"/>
            <a:r>
              <a:rPr kumimoji="0" lang="nb-NO" smtClean="0"/>
              <a:t>Tredje nivå</a:t>
            </a:r>
          </a:p>
          <a:p>
            <a:pPr lvl="3" eaLnBrk="1" latinLnBrk="0" hangingPunct="1"/>
            <a:r>
              <a:rPr kumimoji="0" lang="nb-NO" smtClean="0"/>
              <a:t>Fjerde nivå</a:t>
            </a:r>
          </a:p>
          <a:p>
            <a:pPr lvl="4" eaLnBrk="1" latinLnBrk="0" hangingPunct="1"/>
            <a:r>
              <a:rPr kumimoji="0" lang="nb-NO" smtClean="0"/>
              <a:t>Femte nivå</a:t>
            </a:r>
            <a:endParaRPr kumimoji="0" lang="en-US"/>
          </a:p>
        </p:txBody>
      </p:sp>
      <p:sp>
        <p:nvSpPr>
          <p:cNvPr id="14" name="Plassholder for dato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A258050E-B668-4FA7-85AD-C750C80A6E9B}" type="datetimeFigureOut">
              <a:rPr lang="nb-NO" smtClean="0"/>
              <a:pPr/>
              <a:t>02.12.2014</a:t>
            </a:fld>
            <a:endParaRPr kumimoji="0"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kumimoji="0" lang="nb-NO"/>
          </a:p>
        </p:txBody>
      </p:sp>
      <p:sp>
        <p:nvSpPr>
          <p:cNvPr id="23" name="Plassholder for lysbildenumm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240D5ECE-8B49-45CD-BE81-EF81920D1969}" type="slidenum">
              <a:rPr lang="nb-NO" smtClean="0"/>
              <a:pPr/>
              <a:t>‹#›</a:t>
            </a:fld>
            <a:endParaRPr kumimoji="0"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minidrett.nif.no/Statics/Benefits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comments" Target="../comments/commen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comments" Target="../comments/commen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comments" Target="../comments/commen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comments" Target="../comments/commen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vaksdalil.com/" TargetMode="Externa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5.jpe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539552" y="5075332"/>
            <a:ext cx="7772400" cy="1470025"/>
          </a:xfrm>
        </p:spPr>
        <p:txBody>
          <a:bodyPr>
            <a:normAutofit/>
          </a:bodyPr>
          <a:lstStyle/>
          <a:p>
            <a:r>
              <a:rPr lang="nb-NO" sz="4000" dirty="0" smtClean="0"/>
              <a:t>Medlemsmøte</a:t>
            </a:r>
            <a:r>
              <a:rPr lang="nb-NO" sz="4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/>
            </a:r>
            <a:br>
              <a:rPr lang="nb-NO" sz="4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nb-NO" sz="4000" dirty="0" smtClean="0"/>
              <a:t>Tirsdag 18.11.2014</a:t>
            </a:r>
            <a:endParaRPr lang="nb-NO" sz="40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8344" y="260647"/>
            <a:ext cx="5519960" cy="4829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4758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" name="Straight Connector 9"/>
          <p:cNvCxnSpPr/>
          <p:nvPr/>
        </p:nvCxnSpPr>
        <p:spPr>
          <a:xfrm>
            <a:off x="1908324" y="4862639"/>
            <a:ext cx="5257800" cy="1588"/>
          </a:xfrm>
          <a:prstGeom prst="line">
            <a:avLst/>
          </a:prstGeom>
          <a:ln w="47625">
            <a:solidFill>
              <a:srgbClr val="E4E4E4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609600" y="367658"/>
            <a:ext cx="7924800" cy="70788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nb-NO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Agenda</a:t>
            </a:r>
            <a:endParaRPr lang="nb-NO" sz="40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Arial" pitchFamily="34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1943100" y="2537062"/>
            <a:ext cx="5257800" cy="1588"/>
          </a:xfrm>
          <a:prstGeom prst="line">
            <a:avLst/>
          </a:prstGeom>
          <a:ln w="47625">
            <a:solidFill>
              <a:srgbClr val="E4E4E4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750711" y="5127978"/>
            <a:ext cx="7973935" cy="400110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pPr algn="r"/>
            <a:endParaRPr lang="nb-NO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686800" y="5284486"/>
            <a:ext cx="457200" cy="96672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>
                <a:solidFill>
                  <a:srgbClr val="FF6600"/>
                </a:solidFill>
              </a:rPr>
              <a:t>           </a:t>
            </a:r>
          </a:p>
        </p:txBody>
      </p:sp>
      <p:grpSp>
        <p:nvGrpSpPr>
          <p:cNvPr id="26" name="Group 25"/>
          <p:cNvGrpSpPr/>
          <p:nvPr/>
        </p:nvGrpSpPr>
        <p:grpSpPr>
          <a:xfrm>
            <a:off x="750711" y="809416"/>
            <a:ext cx="2057400" cy="2708434"/>
            <a:chOff x="762000" y="1557456"/>
            <a:chExt cx="2057400" cy="2708434"/>
          </a:xfrm>
        </p:grpSpPr>
        <p:sp>
          <p:nvSpPr>
            <p:cNvPr id="6" name="Oval 5"/>
            <p:cNvSpPr/>
            <p:nvPr/>
          </p:nvSpPr>
          <p:spPr>
            <a:xfrm>
              <a:off x="762000" y="1946209"/>
              <a:ext cx="2057400" cy="2057400"/>
            </a:xfrm>
            <a:prstGeom prst="ellipse">
              <a:avLst/>
            </a:prstGeom>
            <a:gradFill flip="none" rotWithShape="1">
              <a:gsLst>
                <a:gs pos="0">
                  <a:srgbClr val="F39C29"/>
                </a:gs>
                <a:gs pos="50000">
                  <a:srgbClr val="F7931D"/>
                </a:gs>
                <a:gs pos="100000">
                  <a:srgbClr val="FF6600"/>
                </a:gs>
              </a:gsLst>
              <a:path path="circle">
                <a:fillToRect l="50000" t="50000" r="50000" b="50000"/>
              </a:path>
              <a:tileRect/>
            </a:gradFill>
            <a:ln w="825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/>
                <a:t>             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121392" y="1557456"/>
              <a:ext cx="1219200" cy="2708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7000" b="1" dirty="0">
                  <a:solidFill>
                    <a:srgbClr val="F26200">
                      <a:alpha val="40000"/>
                    </a:srgbClr>
                  </a:solidFill>
                  <a:latin typeface="+mj-lt"/>
                  <a:cs typeface="Arial" pitchFamily="34" charset="0"/>
                </a:rPr>
                <a:t>1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823416" y="2666898"/>
              <a:ext cx="1931160" cy="683264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/>
            <a:p>
              <a:pPr algn="ctr">
                <a:lnSpc>
                  <a:spcPct val="80000"/>
                </a:lnSpc>
              </a:pPr>
              <a:r>
                <a:rPr lang="nb-NO" sz="2400" b="1" spc="60" dirty="0" smtClean="0">
                  <a:solidFill>
                    <a:schemeClr val="bg1"/>
                  </a:solidFill>
                  <a:effectLst>
                    <a:outerShdw blurRad="50800" dist="25400" dir="5400000" algn="t" rotWithShape="0">
                      <a:prstClr val="black">
                        <a:alpha val="15000"/>
                      </a:prstClr>
                    </a:outerShdw>
                  </a:effectLst>
                </a:rPr>
                <a:t>Medlems-registrering</a:t>
              </a:r>
              <a:endParaRPr lang="nb-NO" sz="2400" b="1" dirty="0">
                <a:solidFill>
                  <a:schemeClr val="bg1"/>
                </a:solidFill>
                <a:effectLst>
                  <a:outerShdw blurRad="50800" dist="25400" dir="5400000" algn="t" rotWithShape="0">
                    <a:prstClr val="black">
                      <a:alpha val="15000"/>
                    </a:prstClr>
                  </a:outerShdw>
                </a:effectLst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3262420" y="899531"/>
            <a:ext cx="2057400" cy="2708434"/>
            <a:chOff x="3543300" y="1591943"/>
            <a:chExt cx="2057400" cy="2708434"/>
          </a:xfrm>
          <a:effectLst/>
        </p:grpSpPr>
        <p:sp>
          <p:nvSpPr>
            <p:cNvPr id="4" name="Oval 3"/>
            <p:cNvSpPr/>
            <p:nvPr/>
          </p:nvSpPr>
          <p:spPr>
            <a:xfrm>
              <a:off x="3543300" y="1946209"/>
              <a:ext cx="2057400" cy="2057400"/>
            </a:xfrm>
            <a:prstGeom prst="ellipse">
              <a:avLst/>
            </a:prstGeom>
            <a:gradFill>
              <a:gsLst>
                <a:gs pos="0">
                  <a:srgbClr val="00B0F0"/>
                </a:gs>
                <a:gs pos="50000">
                  <a:srgbClr val="399ECB"/>
                </a:gs>
                <a:gs pos="100000">
                  <a:srgbClr val="0077D0"/>
                </a:gs>
              </a:gsLst>
              <a:path path="circle">
                <a:fillToRect l="50000" t="50000" r="50000" b="50000"/>
              </a:path>
            </a:gradFill>
            <a:ln w="825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/>
                <a:t>             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933968" y="1591943"/>
              <a:ext cx="1219200" cy="2708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7000" b="1" dirty="0">
                  <a:solidFill>
                    <a:srgbClr val="2A7A9E">
                      <a:alpha val="40000"/>
                    </a:srgbClr>
                  </a:solidFill>
                  <a:latin typeface="+mj-lt"/>
                  <a:cs typeface="Arial" pitchFamily="34" charset="0"/>
                </a:rPr>
                <a:t>2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601872" y="2701385"/>
              <a:ext cx="1931160" cy="665695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/>
            <a:p>
              <a:pPr algn="ctr">
                <a:lnSpc>
                  <a:spcPct val="80000"/>
                </a:lnSpc>
              </a:pPr>
              <a:r>
                <a:rPr lang="nb-NO" sz="2300" b="1" spc="60" dirty="0" smtClean="0">
                  <a:solidFill>
                    <a:schemeClr val="bg1"/>
                  </a:solidFill>
                  <a:effectLst>
                    <a:outerShdw blurRad="50800" dist="25400" dir="5400000" algn="t" rotWithShape="0">
                      <a:prstClr val="black">
                        <a:alpha val="15000"/>
                      </a:prstClr>
                    </a:outerShdw>
                  </a:effectLst>
                </a:rPr>
                <a:t>Medlems-</a:t>
              </a:r>
              <a:r>
                <a:rPr lang="nb-NO" sz="2300" b="1" spc="60" dirty="0" err="1" smtClean="0">
                  <a:solidFill>
                    <a:schemeClr val="bg1"/>
                  </a:solidFill>
                  <a:effectLst>
                    <a:outerShdw blurRad="50800" dist="25400" dir="5400000" algn="t" rotWithShape="0">
                      <a:prstClr val="black">
                        <a:alpha val="15000"/>
                      </a:prstClr>
                    </a:outerShdw>
                  </a:effectLst>
                </a:rPr>
                <a:t>fordelar</a:t>
              </a:r>
              <a:endParaRPr lang="nb-NO" sz="2300" b="1" dirty="0">
                <a:solidFill>
                  <a:schemeClr val="bg1"/>
                </a:solidFill>
                <a:effectLst>
                  <a:outerShdw blurRad="50800" dist="25400" dir="5400000" algn="t" rotWithShape="0">
                    <a:prstClr val="black">
                      <a:alpha val="15000"/>
                    </a:prstClr>
                  </a:outerShdw>
                </a:effectLst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5868144" y="938658"/>
            <a:ext cx="2057400" cy="2708434"/>
            <a:chOff x="6324600" y="1587511"/>
            <a:chExt cx="2057400" cy="2708434"/>
          </a:xfrm>
        </p:grpSpPr>
        <p:sp>
          <p:nvSpPr>
            <p:cNvPr id="5" name="Oval 4"/>
            <p:cNvSpPr/>
            <p:nvPr/>
          </p:nvSpPr>
          <p:spPr>
            <a:xfrm>
              <a:off x="6324600" y="1953643"/>
              <a:ext cx="2057400" cy="2057400"/>
            </a:xfrm>
            <a:prstGeom prst="ellipse">
              <a:avLst/>
            </a:prstGeom>
            <a:gradFill flip="none" rotWithShape="1">
              <a:gsLst>
                <a:gs pos="5000">
                  <a:srgbClr val="84D830"/>
                </a:gs>
                <a:gs pos="48000">
                  <a:srgbClr val="7BCF27"/>
                </a:gs>
                <a:gs pos="100000">
                  <a:srgbClr val="56901C"/>
                </a:gs>
              </a:gsLst>
              <a:path path="circle">
                <a:fillToRect l="50000" t="50000" r="50000" b="50000"/>
              </a:path>
              <a:tileRect/>
            </a:gradFill>
            <a:ln w="508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/>
                <a:t>             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721604" y="1587511"/>
              <a:ext cx="1219200" cy="2708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7000" b="1" dirty="0">
                  <a:solidFill>
                    <a:schemeClr val="tx1">
                      <a:lumMod val="50000"/>
                      <a:lumOff val="50000"/>
                      <a:alpha val="64000"/>
                    </a:schemeClr>
                  </a:solidFill>
                  <a:latin typeface="+mj-lt"/>
                  <a:cs typeface="Arial" pitchFamily="34" charset="0"/>
                </a:rPr>
                <a:t>3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411810" y="2674651"/>
              <a:ext cx="1931160" cy="665695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/>
            <a:p>
              <a:pPr algn="ctr">
                <a:lnSpc>
                  <a:spcPct val="80000"/>
                </a:lnSpc>
              </a:pPr>
              <a:r>
                <a:rPr lang="nb-NO" sz="2300" b="1" spc="60" dirty="0" smtClean="0">
                  <a:solidFill>
                    <a:schemeClr val="bg1"/>
                  </a:solidFill>
                  <a:effectLst>
                    <a:outerShdw blurRad="50800" dist="25400" dir="5400000" algn="t" rotWithShape="0">
                      <a:prstClr val="black">
                        <a:alpha val="15000"/>
                      </a:prstClr>
                    </a:outerShdw>
                  </a:effectLst>
                </a:rPr>
                <a:t>Etablering turgruppe</a:t>
              </a:r>
              <a:endParaRPr lang="nb-NO" sz="2300" b="1" dirty="0">
                <a:solidFill>
                  <a:schemeClr val="bg1"/>
                </a:solidFill>
                <a:effectLst>
                  <a:outerShdw blurRad="50800" dist="25400" dir="5400000" algn="t" rotWithShape="0">
                    <a:prstClr val="black">
                      <a:alpha val="15000"/>
                    </a:prstClr>
                  </a:outerShdw>
                </a:effectLst>
              </a:endParaRPr>
            </a:p>
          </p:txBody>
        </p:sp>
      </p:grpSp>
      <p:grpSp>
        <p:nvGrpSpPr>
          <p:cNvPr id="29" name="Group 22"/>
          <p:cNvGrpSpPr/>
          <p:nvPr/>
        </p:nvGrpSpPr>
        <p:grpSpPr>
          <a:xfrm>
            <a:off x="5892234" y="3551669"/>
            <a:ext cx="2057400" cy="2708434"/>
            <a:chOff x="3543300" y="1591943"/>
            <a:chExt cx="2057400" cy="2708434"/>
          </a:xfrm>
          <a:effectLst/>
        </p:grpSpPr>
        <p:sp>
          <p:nvSpPr>
            <p:cNvPr id="30" name="Oval 3"/>
            <p:cNvSpPr/>
            <p:nvPr/>
          </p:nvSpPr>
          <p:spPr>
            <a:xfrm>
              <a:off x="3543300" y="1946209"/>
              <a:ext cx="2057400" cy="2057400"/>
            </a:xfrm>
            <a:prstGeom prst="ellipse">
              <a:avLst/>
            </a:prstGeom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50000">
                  <a:schemeClr val="accent6"/>
                </a:gs>
                <a:gs pos="100000">
                  <a:schemeClr val="accent6">
                    <a:lumMod val="50000"/>
                  </a:schemeClr>
                </a:gs>
              </a:gsLst>
              <a:path path="circle">
                <a:fillToRect l="50000" t="50000" r="50000" b="50000"/>
              </a:path>
            </a:gradFill>
            <a:ln w="825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/>
                <a:t>             </a:t>
              </a:r>
            </a:p>
          </p:txBody>
        </p:sp>
        <p:sp>
          <p:nvSpPr>
            <p:cNvPr id="31" name="TextBox 14"/>
            <p:cNvSpPr txBox="1"/>
            <p:nvPr/>
          </p:nvSpPr>
          <p:spPr>
            <a:xfrm>
              <a:off x="3933968" y="1591943"/>
              <a:ext cx="1219200" cy="2708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7000" b="1" dirty="0">
                  <a:solidFill>
                    <a:srgbClr val="2A7A9E">
                      <a:alpha val="40000"/>
                    </a:srgbClr>
                  </a:solidFill>
                  <a:latin typeface="+mj-lt"/>
                  <a:cs typeface="Arial" pitchFamily="34" charset="0"/>
                </a:rPr>
                <a:t>6</a:t>
              </a:r>
            </a:p>
          </p:txBody>
        </p:sp>
        <p:sp>
          <p:nvSpPr>
            <p:cNvPr id="32" name="TextBox 15"/>
            <p:cNvSpPr txBox="1"/>
            <p:nvPr/>
          </p:nvSpPr>
          <p:spPr>
            <a:xfrm>
              <a:off x="3601872" y="2701385"/>
              <a:ext cx="1931160" cy="665695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/>
            <a:p>
              <a:pPr algn="ctr">
                <a:lnSpc>
                  <a:spcPct val="80000"/>
                </a:lnSpc>
              </a:pPr>
              <a:r>
                <a:rPr lang="nb-NO" sz="2300" b="1" spc="60" dirty="0" smtClean="0">
                  <a:solidFill>
                    <a:schemeClr val="bg1">
                      <a:lumMod val="95000"/>
                    </a:schemeClr>
                  </a:solidFill>
                  <a:effectLst>
                    <a:outerShdw blurRad="50800" dist="25400" dir="5400000" algn="t" rotWithShape="0">
                      <a:prstClr val="black">
                        <a:alpha val="15000"/>
                      </a:prstClr>
                    </a:outerShdw>
                  </a:effectLst>
                </a:rPr>
                <a:t>Utvikling</a:t>
              </a:r>
            </a:p>
            <a:p>
              <a:pPr algn="ctr">
                <a:lnSpc>
                  <a:spcPct val="80000"/>
                </a:lnSpc>
              </a:pPr>
              <a:r>
                <a:rPr lang="nb-NO" sz="2300" b="1" spc="60" dirty="0" smtClean="0">
                  <a:solidFill>
                    <a:schemeClr val="bg1">
                      <a:lumMod val="95000"/>
                    </a:schemeClr>
                  </a:solidFill>
                  <a:effectLst>
                    <a:outerShdw blurRad="50800" dist="25400" dir="5400000" algn="t" rotWithShape="0">
                      <a:prstClr val="black">
                        <a:alpha val="15000"/>
                      </a:prstClr>
                    </a:outerShdw>
                  </a:effectLst>
                </a:rPr>
                <a:t>Idrettsparken</a:t>
              </a:r>
              <a:endParaRPr lang="nb-NO" sz="2300" b="1" dirty="0">
                <a:solidFill>
                  <a:schemeClr val="bg1">
                    <a:lumMod val="95000"/>
                  </a:schemeClr>
                </a:solidFill>
                <a:effectLst>
                  <a:outerShdw blurRad="50800" dist="25400" dir="5400000" algn="t" rotWithShape="0">
                    <a:prstClr val="black">
                      <a:alpha val="15000"/>
                    </a:prstClr>
                  </a:outerShdw>
                </a:effectLst>
              </a:endParaRPr>
            </a:p>
          </p:txBody>
        </p:sp>
      </p:grpSp>
      <p:grpSp>
        <p:nvGrpSpPr>
          <p:cNvPr id="33" name="Group 22"/>
          <p:cNvGrpSpPr/>
          <p:nvPr/>
        </p:nvGrpSpPr>
        <p:grpSpPr>
          <a:xfrm>
            <a:off x="3262420" y="3481261"/>
            <a:ext cx="2057400" cy="2708434"/>
            <a:chOff x="3543300" y="1591943"/>
            <a:chExt cx="2057400" cy="2708434"/>
          </a:xfrm>
          <a:effectLst/>
        </p:grpSpPr>
        <p:sp>
          <p:nvSpPr>
            <p:cNvPr id="34" name="Oval 3"/>
            <p:cNvSpPr/>
            <p:nvPr/>
          </p:nvSpPr>
          <p:spPr>
            <a:xfrm>
              <a:off x="3543300" y="1946209"/>
              <a:ext cx="2057400" cy="2057400"/>
            </a:xfrm>
            <a:prstGeom prst="ellipse">
              <a:avLst/>
            </a:prstGeom>
            <a:gradFill>
              <a:gsLst>
                <a:gs pos="0">
                  <a:srgbClr val="B4563C"/>
                </a:gs>
                <a:gs pos="50000">
                  <a:srgbClr val="D23232"/>
                </a:gs>
                <a:gs pos="100000">
                  <a:srgbClr val="C00000"/>
                </a:gs>
              </a:gsLst>
              <a:path path="circle">
                <a:fillToRect l="50000" t="50000" r="50000" b="50000"/>
              </a:path>
            </a:gradFill>
            <a:ln w="825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/>
                <a:t>             </a:t>
              </a:r>
            </a:p>
          </p:txBody>
        </p:sp>
        <p:sp>
          <p:nvSpPr>
            <p:cNvPr id="35" name="TextBox 14"/>
            <p:cNvSpPr txBox="1"/>
            <p:nvPr/>
          </p:nvSpPr>
          <p:spPr>
            <a:xfrm>
              <a:off x="3933968" y="1591943"/>
              <a:ext cx="1219200" cy="2708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7000" b="1" dirty="0">
                  <a:solidFill>
                    <a:schemeClr val="tx1">
                      <a:lumMod val="50000"/>
                      <a:lumOff val="50000"/>
                      <a:alpha val="40000"/>
                    </a:schemeClr>
                  </a:solidFill>
                  <a:latin typeface="+mj-lt"/>
                  <a:cs typeface="Arial" pitchFamily="34" charset="0"/>
                </a:rPr>
                <a:t>5</a:t>
              </a:r>
            </a:p>
          </p:txBody>
        </p:sp>
        <p:sp>
          <p:nvSpPr>
            <p:cNvPr id="36" name="TextBox 15"/>
            <p:cNvSpPr txBox="1"/>
            <p:nvPr/>
          </p:nvSpPr>
          <p:spPr>
            <a:xfrm>
              <a:off x="3601872" y="2701385"/>
              <a:ext cx="1931160" cy="665695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/>
            <a:p>
              <a:pPr algn="ctr">
                <a:lnSpc>
                  <a:spcPct val="80000"/>
                </a:lnSpc>
              </a:pPr>
              <a:r>
                <a:rPr lang="nb-NO" sz="2300" b="1" spc="60" dirty="0" smtClean="0">
                  <a:solidFill>
                    <a:schemeClr val="bg1"/>
                  </a:solidFill>
                  <a:effectLst>
                    <a:outerShdw blurRad="50800" dist="25400" dir="5400000" algn="t" rotWithShape="0">
                      <a:prstClr val="black">
                        <a:alpha val="15000"/>
                      </a:prstClr>
                    </a:outerShdw>
                  </a:effectLst>
                </a:rPr>
                <a:t>Retnings-linjer</a:t>
              </a:r>
              <a:endParaRPr lang="nb-NO" sz="2300" b="1" dirty="0">
                <a:solidFill>
                  <a:schemeClr val="bg1"/>
                </a:solidFill>
                <a:effectLst>
                  <a:outerShdw blurRad="50800" dist="25400" dir="5400000" algn="t" rotWithShape="0">
                    <a:prstClr val="black">
                      <a:alpha val="15000"/>
                    </a:prstClr>
                  </a:outerShdw>
                </a:effectLst>
              </a:endParaRPr>
            </a:p>
          </p:txBody>
        </p:sp>
      </p:grpSp>
      <p:grpSp>
        <p:nvGrpSpPr>
          <p:cNvPr id="37" name="Group 22"/>
          <p:cNvGrpSpPr/>
          <p:nvPr/>
        </p:nvGrpSpPr>
        <p:grpSpPr>
          <a:xfrm>
            <a:off x="685887" y="3463597"/>
            <a:ext cx="2057400" cy="2708434"/>
            <a:chOff x="3543300" y="1591943"/>
            <a:chExt cx="2057400" cy="2708434"/>
          </a:xfrm>
          <a:effectLst/>
        </p:grpSpPr>
        <p:sp>
          <p:nvSpPr>
            <p:cNvPr id="38" name="Oval 3"/>
            <p:cNvSpPr/>
            <p:nvPr/>
          </p:nvSpPr>
          <p:spPr>
            <a:xfrm>
              <a:off x="3543300" y="1946209"/>
              <a:ext cx="2057400" cy="2057400"/>
            </a:xfrm>
            <a:prstGeom prst="ellipse">
              <a:avLst/>
            </a:prstGeom>
            <a:gradFill>
              <a:gsLst>
                <a:gs pos="27000">
                  <a:schemeClr val="bg2">
                    <a:lumMod val="50000"/>
                  </a:schemeClr>
                </a:gs>
                <a:gs pos="50000">
                  <a:schemeClr val="bg2">
                    <a:lumMod val="50000"/>
                  </a:schemeClr>
                </a:gs>
                <a:gs pos="100000">
                  <a:schemeClr val="bg2">
                    <a:lumMod val="25000"/>
                  </a:schemeClr>
                </a:gs>
              </a:gsLst>
              <a:path path="circle">
                <a:fillToRect l="50000" t="50000" r="50000" b="50000"/>
              </a:path>
            </a:gradFill>
            <a:ln w="825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/>
                <a:t>             </a:t>
              </a:r>
            </a:p>
          </p:txBody>
        </p:sp>
        <p:sp>
          <p:nvSpPr>
            <p:cNvPr id="39" name="TextBox 14"/>
            <p:cNvSpPr txBox="1"/>
            <p:nvPr/>
          </p:nvSpPr>
          <p:spPr>
            <a:xfrm>
              <a:off x="3933968" y="1591943"/>
              <a:ext cx="1219200" cy="2708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7000" b="1" dirty="0">
                  <a:solidFill>
                    <a:srgbClr val="2A7A9E">
                      <a:alpha val="40000"/>
                    </a:srgbClr>
                  </a:solidFill>
                  <a:latin typeface="+mj-lt"/>
                  <a:cs typeface="Arial" pitchFamily="34" charset="0"/>
                </a:rPr>
                <a:t>4</a:t>
              </a:r>
            </a:p>
          </p:txBody>
        </p:sp>
        <p:sp>
          <p:nvSpPr>
            <p:cNvPr id="40" name="TextBox 15"/>
            <p:cNvSpPr txBox="1"/>
            <p:nvPr/>
          </p:nvSpPr>
          <p:spPr>
            <a:xfrm>
              <a:off x="3601872" y="2701385"/>
              <a:ext cx="1931160" cy="665695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/>
            <a:p>
              <a:pPr algn="ctr">
                <a:lnSpc>
                  <a:spcPct val="80000"/>
                </a:lnSpc>
              </a:pPr>
              <a:r>
                <a:rPr lang="nb-NO" sz="2300" b="1" spc="60" dirty="0" err="1" smtClean="0">
                  <a:solidFill>
                    <a:schemeClr val="bg1"/>
                  </a:solidFill>
                  <a:effectLst>
                    <a:outerShdw blurRad="50800" dist="25400" dir="5400000" algn="t" rotWithShape="0">
                      <a:prstClr val="black">
                        <a:alpha val="15000"/>
                      </a:prstClr>
                    </a:outerShdw>
                  </a:effectLst>
                </a:rPr>
                <a:t>Informasjonskanalar</a:t>
              </a:r>
              <a:endParaRPr lang="nb-NO" sz="2300" b="1" dirty="0">
                <a:solidFill>
                  <a:schemeClr val="bg1"/>
                </a:solidFill>
                <a:effectLst>
                  <a:outerShdw blurRad="50800" dist="25400" dir="5400000" algn="t" rotWithShape="0">
                    <a:prstClr val="black">
                      <a:alpha val="15000"/>
                    </a:prstClr>
                  </a:outerShdw>
                </a:effectLst>
              </a:endParaRPr>
            </a:p>
          </p:txBody>
        </p:sp>
      </p:grp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943100" y="4797152"/>
            <a:ext cx="5437212" cy="1512168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>
              <a:lnSpc>
                <a:spcPct val="114000"/>
              </a:lnSpc>
            </a:pPr>
            <a:endParaRPr lang="nb-NO" dirty="0">
              <a:solidFill>
                <a:prstClr val="black"/>
              </a:solidFill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spcBef>
                <a:spcPts val="0"/>
              </a:spcBef>
            </a:pPr>
            <a:r>
              <a:rPr lang="nb-NO" sz="2800" b="1" dirty="0" err="1" smtClean="0">
                <a:solidFill>
                  <a:prstClr val="black">
                    <a:lumMod val="85000"/>
                    <a:lumOff val="15000"/>
                  </a:prstClr>
                </a:solidFill>
                <a:latin typeface="+mn-lt"/>
                <a:ea typeface="+mn-ea"/>
                <a:cs typeface="+mn-cs"/>
              </a:rPr>
              <a:t>Klubbadmin</a:t>
            </a:r>
            <a:endParaRPr lang="nb-NO" dirty="0">
              <a:latin typeface="+mn-lt"/>
            </a:endParaRPr>
          </a:p>
        </p:txBody>
      </p:sp>
      <p:grpSp>
        <p:nvGrpSpPr>
          <p:cNvPr id="7" name="Group 25"/>
          <p:cNvGrpSpPr/>
          <p:nvPr/>
        </p:nvGrpSpPr>
        <p:grpSpPr>
          <a:xfrm>
            <a:off x="464096" y="1372033"/>
            <a:ext cx="2057400" cy="2708434"/>
            <a:chOff x="762000" y="1557456"/>
            <a:chExt cx="2057400" cy="2708434"/>
          </a:xfrm>
        </p:grpSpPr>
        <p:sp>
          <p:nvSpPr>
            <p:cNvPr id="10" name="Oval 5"/>
            <p:cNvSpPr/>
            <p:nvPr/>
          </p:nvSpPr>
          <p:spPr>
            <a:xfrm>
              <a:off x="762000" y="1946209"/>
              <a:ext cx="2057400" cy="2057400"/>
            </a:xfrm>
            <a:prstGeom prst="ellipse">
              <a:avLst/>
            </a:prstGeom>
            <a:gradFill flip="none" rotWithShape="1">
              <a:gsLst>
                <a:gs pos="0">
                  <a:srgbClr val="F39C29"/>
                </a:gs>
                <a:gs pos="50000">
                  <a:srgbClr val="F7931D"/>
                </a:gs>
                <a:gs pos="100000">
                  <a:srgbClr val="FF6600"/>
                </a:gs>
              </a:gsLst>
              <a:path path="circle">
                <a:fillToRect l="50000" t="50000" r="50000" b="50000"/>
              </a:path>
              <a:tileRect/>
            </a:gradFill>
            <a:ln w="825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/>
                <a:t>             </a:t>
              </a:r>
            </a:p>
          </p:txBody>
        </p:sp>
        <p:sp>
          <p:nvSpPr>
            <p:cNvPr id="12" name="TextBox 13"/>
            <p:cNvSpPr txBox="1"/>
            <p:nvPr/>
          </p:nvSpPr>
          <p:spPr>
            <a:xfrm>
              <a:off x="1121392" y="1557456"/>
              <a:ext cx="1219200" cy="2708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7000" b="1" dirty="0">
                  <a:solidFill>
                    <a:srgbClr val="F26200">
                      <a:alpha val="40000"/>
                    </a:srgbClr>
                  </a:solidFill>
                  <a:latin typeface="+mj-lt"/>
                  <a:cs typeface="Arial" pitchFamily="34" charset="0"/>
                </a:rPr>
                <a:t>1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823416" y="2666898"/>
              <a:ext cx="1931160" cy="683264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/>
            <a:p>
              <a:pPr algn="ctr">
                <a:lnSpc>
                  <a:spcPct val="80000"/>
                </a:lnSpc>
              </a:pPr>
              <a:r>
                <a:rPr lang="nb-NO" sz="2400" b="1" spc="60" dirty="0" smtClean="0">
                  <a:solidFill>
                    <a:schemeClr val="bg1"/>
                  </a:solidFill>
                  <a:effectLst>
                    <a:outerShdw blurRad="50800" dist="25400" dir="5400000" algn="t" rotWithShape="0">
                      <a:prstClr val="black">
                        <a:alpha val="15000"/>
                      </a:prstClr>
                    </a:outerShdw>
                  </a:effectLst>
                </a:rPr>
                <a:t>Medlems-registrering</a:t>
              </a:r>
              <a:endParaRPr lang="nb-NO" sz="2400" b="1" dirty="0">
                <a:solidFill>
                  <a:schemeClr val="bg1"/>
                </a:solidFill>
                <a:effectLst>
                  <a:outerShdw blurRad="50800" dist="25400" dir="5400000" algn="t" rotWithShape="0">
                    <a:prstClr val="black">
                      <a:alpha val="15000"/>
                    </a:prstClr>
                  </a:outerShdw>
                </a:effectLst>
              </a:endParaRPr>
            </a:p>
          </p:txBody>
        </p:sp>
      </p:grpSp>
      <p:sp>
        <p:nvSpPr>
          <p:cNvPr id="14" name="Title 8"/>
          <p:cNvSpPr txBox="1">
            <a:spLocks/>
          </p:cNvSpPr>
          <p:nvPr/>
        </p:nvSpPr>
        <p:spPr>
          <a:xfrm>
            <a:off x="2971800" y="1741227"/>
            <a:ext cx="5867400" cy="1970046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kumimoji="0" lang="nb-NO" sz="3000" b="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endParaRPr lang="nb-NO" sz="4000" dirty="0">
              <a:solidFill>
                <a:prstClr val="black">
                  <a:lumMod val="50000"/>
                  <a:lumOff val="50000"/>
                </a:prstClr>
              </a:solidFill>
              <a:ea typeface="+mn-ea"/>
              <a:cs typeface="+mn-cs"/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4268" y="1196752"/>
            <a:ext cx="6309732" cy="4247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99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quarter" idx="1"/>
          </p:nvPr>
        </p:nvSpPr>
        <p:spPr>
          <a:xfrm>
            <a:off x="251520" y="659111"/>
            <a:ext cx="8784976" cy="5938240"/>
          </a:xfrm>
        </p:spPr>
        <p:txBody>
          <a:bodyPr>
            <a:normAutofit fontScale="92500" lnSpcReduction="20000"/>
          </a:bodyPr>
          <a:lstStyle/>
          <a:p>
            <a:endParaRPr lang="nb-NO" dirty="0" smtClean="0"/>
          </a:p>
          <a:p>
            <a:pPr marL="0" indent="0">
              <a:buNone/>
            </a:pPr>
            <a:r>
              <a:rPr lang="nn-NO" dirty="0" smtClean="0"/>
              <a:t>Vaksdal Idrettslag tar no i bruk </a:t>
            </a:r>
            <a:r>
              <a:rPr lang="nn-NO" dirty="0" err="1" smtClean="0"/>
              <a:t>Klubbadmin</a:t>
            </a:r>
            <a:r>
              <a:rPr lang="nn-NO" dirty="0"/>
              <a:t> </a:t>
            </a:r>
            <a:r>
              <a:rPr lang="nn-NO" dirty="0" smtClean="0"/>
              <a:t>som er</a:t>
            </a:r>
          </a:p>
          <a:p>
            <a:pPr marL="0" indent="0">
              <a:buNone/>
            </a:pPr>
            <a:r>
              <a:rPr lang="nn-NO" dirty="0" smtClean="0"/>
              <a:t>NIF sitt nye elektroniske system for medlems-administrasjon</a:t>
            </a:r>
          </a:p>
          <a:p>
            <a:pPr marL="0" indent="0">
              <a:buNone/>
            </a:pPr>
            <a:endParaRPr lang="nn-NO" dirty="0" smtClean="0"/>
          </a:p>
          <a:p>
            <a:pPr marL="0" indent="0">
              <a:buNone/>
            </a:pPr>
            <a:r>
              <a:rPr lang="nn-NO" dirty="0" err="1" smtClean="0"/>
              <a:t>Klubbadmin</a:t>
            </a:r>
            <a:r>
              <a:rPr lang="nn-NO" dirty="0" smtClean="0"/>
              <a:t> er eit enkelt og sikker nettbasert system som ikkje krev lokal installasjon av programvare. </a:t>
            </a:r>
          </a:p>
          <a:p>
            <a:r>
              <a:rPr lang="nn-NO" dirty="0" smtClean="0"/>
              <a:t>Systemet er gratis for idrettslaget</a:t>
            </a:r>
          </a:p>
          <a:p>
            <a:r>
              <a:rPr lang="nn-NO" dirty="0" smtClean="0"/>
              <a:t>Det er integrert med idrettens </a:t>
            </a:r>
            <a:r>
              <a:rPr lang="nn-NO" dirty="0" err="1" smtClean="0"/>
              <a:t>øvrige</a:t>
            </a:r>
            <a:r>
              <a:rPr lang="nn-NO" dirty="0" smtClean="0"/>
              <a:t> system. Også mot idrettens nasjonale medlemsregister</a:t>
            </a:r>
          </a:p>
          <a:p>
            <a:r>
              <a:rPr lang="nn-NO" dirty="0" smtClean="0"/>
              <a:t>Det gir muligheit for enkel innmelding / utmelding for medlemmane via Min idrett.</a:t>
            </a:r>
          </a:p>
          <a:p>
            <a:r>
              <a:rPr lang="nn-NO" dirty="0" smtClean="0"/>
              <a:t>Ivareta den framtidige idrettsregistreringen.</a:t>
            </a:r>
          </a:p>
          <a:p>
            <a:pPr marL="0" indent="0">
              <a:buNone/>
            </a:pPr>
            <a:endParaRPr lang="nb-NO" dirty="0" smtClean="0"/>
          </a:p>
          <a:p>
            <a:endParaRPr lang="nb-NO" dirty="0"/>
          </a:p>
        </p:txBody>
      </p:sp>
      <p:grpSp>
        <p:nvGrpSpPr>
          <p:cNvPr id="4" name="Group 25"/>
          <p:cNvGrpSpPr/>
          <p:nvPr/>
        </p:nvGrpSpPr>
        <p:grpSpPr>
          <a:xfrm>
            <a:off x="434528" y="0"/>
            <a:ext cx="780932" cy="803995"/>
            <a:chOff x="762000" y="1804994"/>
            <a:chExt cx="2057400" cy="2198615"/>
          </a:xfrm>
        </p:grpSpPr>
        <p:sp>
          <p:nvSpPr>
            <p:cNvPr id="5" name="Oval 5"/>
            <p:cNvSpPr/>
            <p:nvPr/>
          </p:nvSpPr>
          <p:spPr>
            <a:xfrm>
              <a:off x="762000" y="1946209"/>
              <a:ext cx="2057400" cy="2057400"/>
            </a:xfrm>
            <a:prstGeom prst="ellipse">
              <a:avLst/>
            </a:prstGeom>
            <a:gradFill flip="none" rotWithShape="1">
              <a:gsLst>
                <a:gs pos="0">
                  <a:srgbClr val="F39C29"/>
                </a:gs>
                <a:gs pos="50000">
                  <a:srgbClr val="F7931D"/>
                </a:gs>
                <a:gs pos="100000">
                  <a:srgbClr val="FF6600"/>
                </a:gs>
              </a:gsLst>
              <a:path path="circle">
                <a:fillToRect l="50000" t="50000" r="50000" b="50000"/>
              </a:path>
              <a:tileRect/>
            </a:gradFill>
            <a:ln w="825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/>
                <a:t>             </a:t>
              </a:r>
            </a:p>
          </p:txBody>
        </p:sp>
        <p:sp>
          <p:nvSpPr>
            <p:cNvPr id="6" name="TextBox 13"/>
            <p:cNvSpPr txBox="1"/>
            <p:nvPr/>
          </p:nvSpPr>
          <p:spPr>
            <a:xfrm>
              <a:off x="1179395" y="1804994"/>
              <a:ext cx="1219200" cy="18024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4400" b="1" dirty="0">
                  <a:solidFill>
                    <a:srgbClr val="F26200">
                      <a:alpha val="40000"/>
                    </a:srgbClr>
                  </a:solidFill>
                  <a:latin typeface="+mj-lt"/>
                  <a:cs typeface="Arial" pitchFamily="34" charset="0"/>
                </a:rPr>
                <a:t>1</a:t>
              </a:r>
            </a:p>
          </p:txBody>
        </p:sp>
        <p:sp>
          <p:nvSpPr>
            <p:cNvPr id="7" name="TextBox 12"/>
            <p:cNvSpPr txBox="1"/>
            <p:nvPr/>
          </p:nvSpPr>
          <p:spPr>
            <a:xfrm>
              <a:off x="823416" y="2666898"/>
              <a:ext cx="1931160" cy="683264"/>
            </a:xfrm>
            <a:prstGeom prst="rect">
              <a:avLst/>
            </a:prstGeom>
            <a:noFill/>
          </p:spPr>
          <p:txBody>
            <a:bodyPr wrap="square" rtlCol="0">
              <a:normAutofit fontScale="25000" lnSpcReduction="20000"/>
            </a:bodyPr>
            <a:lstStyle/>
            <a:p>
              <a:pPr algn="ctr">
                <a:lnSpc>
                  <a:spcPct val="80000"/>
                </a:lnSpc>
              </a:pPr>
              <a:r>
                <a:rPr lang="nb-NO" sz="2400" b="1" spc="60" dirty="0" smtClean="0">
                  <a:solidFill>
                    <a:schemeClr val="bg1"/>
                  </a:solidFill>
                  <a:effectLst>
                    <a:outerShdw blurRad="50800" dist="25400" dir="5400000" algn="t" rotWithShape="0">
                      <a:prstClr val="black">
                        <a:alpha val="15000"/>
                      </a:prstClr>
                    </a:outerShdw>
                  </a:effectLst>
                </a:rPr>
                <a:t>Medlems-registrering</a:t>
              </a:r>
              <a:endParaRPr lang="nb-NO" sz="2400" b="1" dirty="0">
                <a:solidFill>
                  <a:schemeClr val="bg1"/>
                </a:solidFill>
                <a:effectLst>
                  <a:outerShdw blurRad="50800" dist="25400" dir="5400000" algn="t" rotWithShape="0">
                    <a:prstClr val="black">
                      <a:alpha val="15000"/>
                    </a:prst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34987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quarter" idx="1"/>
          </p:nvPr>
        </p:nvSpPr>
        <p:spPr>
          <a:xfrm>
            <a:off x="323528" y="659111"/>
            <a:ext cx="8712968" cy="593824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b-NO" dirty="0" smtClean="0"/>
          </a:p>
          <a:p>
            <a:r>
              <a:rPr lang="nn-NO" dirty="0" err="1" smtClean="0"/>
              <a:t>Klubbadmin</a:t>
            </a:r>
            <a:r>
              <a:rPr lang="nn-NO" dirty="0" smtClean="0"/>
              <a:t> hjelper idrettslaget til å holda</a:t>
            </a:r>
          </a:p>
          <a:p>
            <a:pPr marL="0" indent="0">
              <a:buNone/>
            </a:pPr>
            <a:r>
              <a:rPr lang="nn-NO" dirty="0" smtClean="0"/>
              <a:t>    orden på medlemsmassen.</a:t>
            </a:r>
          </a:p>
          <a:p>
            <a:r>
              <a:rPr lang="nn-NO" dirty="0" smtClean="0"/>
              <a:t>Gir muligheit for å senda e-post / SMS til </a:t>
            </a:r>
          </a:p>
          <a:p>
            <a:pPr marL="0" indent="0">
              <a:buNone/>
            </a:pPr>
            <a:r>
              <a:rPr lang="nn-NO" dirty="0" smtClean="0"/>
              <a:t>    medlemmane.</a:t>
            </a:r>
          </a:p>
          <a:p>
            <a:r>
              <a:rPr lang="nn-NO" dirty="0" smtClean="0"/>
              <a:t>Forenklar innkrevjing av medlemskontingent.</a:t>
            </a:r>
          </a:p>
          <a:p>
            <a:r>
              <a:rPr lang="nn-NO" dirty="0" smtClean="0"/>
              <a:t>Medlemmane kan enkelt handtera sitt medlemskap via </a:t>
            </a:r>
            <a:r>
              <a:rPr lang="nn-NO" dirty="0"/>
              <a:t>Min </a:t>
            </a:r>
            <a:r>
              <a:rPr lang="nn-NO" dirty="0" smtClean="0"/>
              <a:t>Idrett.</a:t>
            </a:r>
          </a:p>
          <a:p>
            <a:r>
              <a:rPr lang="nn-NO" dirty="0" smtClean="0"/>
              <a:t>Holda </a:t>
            </a:r>
            <a:r>
              <a:rPr lang="nn-NO" dirty="0"/>
              <a:t>orden på familierelasjonar</a:t>
            </a:r>
            <a:r>
              <a:rPr lang="nn-NO" dirty="0" smtClean="0"/>
              <a:t>.</a:t>
            </a:r>
            <a:endParaRPr lang="nn-NO" dirty="0"/>
          </a:p>
        </p:txBody>
      </p:sp>
      <p:grpSp>
        <p:nvGrpSpPr>
          <p:cNvPr id="4" name="Group 25"/>
          <p:cNvGrpSpPr/>
          <p:nvPr/>
        </p:nvGrpSpPr>
        <p:grpSpPr>
          <a:xfrm>
            <a:off x="434528" y="0"/>
            <a:ext cx="780932" cy="803995"/>
            <a:chOff x="762000" y="1804994"/>
            <a:chExt cx="2057400" cy="2198615"/>
          </a:xfrm>
        </p:grpSpPr>
        <p:sp>
          <p:nvSpPr>
            <p:cNvPr id="5" name="Oval 5"/>
            <p:cNvSpPr/>
            <p:nvPr/>
          </p:nvSpPr>
          <p:spPr>
            <a:xfrm>
              <a:off x="762000" y="1946209"/>
              <a:ext cx="2057400" cy="2057400"/>
            </a:xfrm>
            <a:prstGeom prst="ellipse">
              <a:avLst/>
            </a:prstGeom>
            <a:gradFill flip="none" rotWithShape="1">
              <a:gsLst>
                <a:gs pos="0">
                  <a:srgbClr val="F39C29"/>
                </a:gs>
                <a:gs pos="50000">
                  <a:srgbClr val="F7931D"/>
                </a:gs>
                <a:gs pos="100000">
                  <a:srgbClr val="FF6600"/>
                </a:gs>
              </a:gsLst>
              <a:path path="circle">
                <a:fillToRect l="50000" t="50000" r="50000" b="50000"/>
              </a:path>
              <a:tileRect/>
            </a:gradFill>
            <a:ln w="825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/>
                <a:t>             </a:t>
              </a:r>
            </a:p>
          </p:txBody>
        </p:sp>
        <p:sp>
          <p:nvSpPr>
            <p:cNvPr id="6" name="TextBox 13"/>
            <p:cNvSpPr txBox="1"/>
            <p:nvPr/>
          </p:nvSpPr>
          <p:spPr>
            <a:xfrm>
              <a:off x="1179395" y="1804994"/>
              <a:ext cx="1219200" cy="18024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4400" b="1" dirty="0">
                  <a:solidFill>
                    <a:srgbClr val="F26200">
                      <a:alpha val="40000"/>
                    </a:srgbClr>
                  </a:solidFill>
                  <a:latin typeface="+mj-lt"/>
                  <a:cs typeface="Arial" pitchFamily="34" charset="0"/>
                </a:rPr>
                <a:t>1</a:t>
              </a:r>
            </a:p>
          </p:txBody>
        </p:sp>
        <p:sp>
          <p:nvSpPr>
            <p:cNvPr id="7" name="TextBox 12"/>
            <p:cNvSpPr txBox="1"/>
            <p:nvPr/>
          </p:nvSpPr>
          <p:spPr>
            <a:xfrm>
              <a:off x="823416" y="2666898"/>
              <a:ext cx="1931160" cy="683264"/>
            </a:xfrm>
            <a:prstGeom prst="rect">
              <a:avLst/>
            </a:prstGeom>
            <a:noFill/>
          </p:spPr>
          <p:txBody>
            <a:bodyPr wrap="square" rtlCol="0">
              <a:normAutofit fontScale="25000" lnSpcReduction="20000"/>
            </a:bodyPr>
            <a:lstStyle/>
            <a:p>
              <a:pPr algn="ctr">
                <a:lnSpc>
                  <a:spcPct val="80000"/>
                </a:lnSpc>
              </a:pPr>
              <a:r>
                <a:rPr lang="nb-NO" sz="2400" b="1" spc="60" dirty="0" smtClean="0">
                  <a:solidFill>
                    <a:schemeClr val="bg1"/>
                  </a:solidFill>
                  <a:effectLst>
                    <a:outerShdw blurRad="50800" dist="25400" dir="5400000" algn="t" rotWithShape="0">
                      <a:prstClr val="black">
                        <a:alpha val="15000"/>
                      </a:prstClr>
                    </a:outerShdw>
                  </a:effectLst>
                </a:rPr>
                <a:t>Medlems-registrering</a:t>
              </a:r>
              <a:endParaRPr lang="nb-NO" sz="2400" b="1" dirty="0">
                <a:solidFill>
                  <a:schemeClr val="bg1"/>
                </a:solidFill>
                <a:effectLst>
                  <a:outerShdw blurRad="50800" dist="25400" dir="5400000" algn="t" rotWithShape="0">
                    <a:prstClr val="black">
                      <a:alpha val="15000"/>
                    </a:prstClr>
                  </a:outerShdw>
                </a:effectLst>
              </a:endParaRPr>
            </a:p>
          </p:txBody>
        </p:sp>
      </p:grpSp>
      <p:sp>
        <p:nvSpPr>
          <p:cNvPr id="8" name="Tittel 1"/>
          <p:cNvSpPr>
            <a:spLocks noGrp="1"/>
          </p:cNvSpPr>
          <p:nvPr>
            <p:ph type="title"/>
          </p:nvPr>
        </p:nvSpPr>
        <p:spPr>
          <a:xfrm>
            <a:off x="1163896" y="84211"/>
            <a:ext cx="7603296" cy="685800"/>
          </a:xfrm>
        </p:spPr>
        <p:txBody>
          <a:bodyPr/>
          <a:lstStyle/>
          <a:p>
            <a:r>
              <a:rPr lang="nb-NO" b="1" dirty="0" err="1" smtClean="0"/>
              <a:t>Fordelar</a:t>
            </a:r>
            <a:endParaRPr lang="nb-NO" b="1" dirty="0"/>
          </a:p>
        </p:txBody>
      </p:sp>
    </p:spTree>
    <p:extLst>
      <p:ext uri="{BB962C8B-B14F-4D97-AF65-F5344CB8AC3E}">
        <p14:creationId xmlns:p14="http://schemas.microsoft.com/office/powerpoint/2010/main" val="31743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quarter" idx="1"/>
          </p:nvPr>
        </p:nvSpPr>
        <p:spPr>
          <a:xfrm>
            <a:off x="461113" y="1052736"/>
            <a:ext cx="8453997" cy="5472607"/>
          </a:xfrm>
        </p:spPr>
        <p:txBody>
          <a:bodyPr>
            <a:normAutofit/>
          </a:bodyPr>
          <a:lstStyle/>
          <a:p>
            <a:r>
              <a:rPr lang="nn-NO" dirty="0" err="1" smtClean="0"/>
              <a:t>Klubbadmin</a:t>
            </a:r>
            <a:r>
              <a:rPr lang="nn-NO" dirty="0" smtClean="0"/>
              <a:t> hjelper idrettslaget til å senda</a:t>
            </a:r>
          </a:p>
          <a:p>
            <a:pPr marL="0" indent="0">
              <a:buNone/>
            </a:pPr>
            <a:r>
              <a:rPr lang="nn-NO" dirty="0" smtClean="0"/>
              <a:t>    ut elektronise betalingskrav til medlemmene</a:t>
            </a:r>
          </a:p>
          <a:p>
            <a:r>
              <a:rPr lang="nn-NO" dirty="0" smtClean="0"/>
              <a:t>Dette gir ein enklare oversikt over utsendte fakturaer og rimeligare innkrevjing av kontingentar</a:t>
            </a:r>
          </a:p>
          <a:p>
            <a:r>
              <a:rPr lang="nn-NO" dirty="0" smtClean="0"/>
              <a:t>Dette er det rimeligaste alternativet for online betaling i Markedet. </a:t>
            </a:r>
          </a:p>
          <a:p>
            <a:endParaRPr lang="nn-NO" dirty="0"/>
          </a:p>
          <a:p>
            <a:pPr marL="0" indent="0">
              <a:buNone/>
            </a:pPr>
            <a:endParaRPr lang="nn-NO" dirty="0" smtClean="0"/>
          </a:p>
        </p:txBody>
      </p:sp>
      <p:grpSp>
        <p:nvGrpSpPr>
          <p:cNvPr id="4" name="Group 25"/>
          <p:cNvGrpSpPr/>
          <p:nvPr/>
        </p:nvGrpSpPr>
        <p:grpSpPr>
          <a:xfrm>
            <a:off x="434528" y="0"/>
            <a:ext cx="729368" cy="764704"/>
            <a:chOff x="762000" y="1804994"/>
            <a:chExt cx="2057400" cy="2198615"/>
          </a:xfrm>
        </p:grpSpPr>
        <p:sp>
          <p:nvSpPr>
            <p:cNvPr id="5" name="Oval 5"/>
            <p:cNvSpPr/>
            <p:nvPr/>
          </p:nvSpPr>
          <p:spPr>
            <a:xfrm>
              <a:off x="762000" y="1946209"/>
              <a:ext cx="2057400" cy="2057400"/>
            </a:xfrm>
            <a:prstGeom prst="ellipse">
              <a:avLst/>
            </a:prstGeom>
            <a:gradFill flip="none" rotWithShape="1">
              <a:gsLst>
                <a:gs pos="0">
                  <a:srgbClr val="F39C29"/>
                </a:gs>
                <a:gs pos="50000">
                  <a:srgbClr val="F7931D"/>
                </a:gs>
                <a:gs pos="100000">
                  <a:srgbClr val="FF6600"/>
                </a:gs>
              </a:gsLst>
              <a:path path="circle">
                <a:fillToRect l="50000" t="50000" r="50000" b="50000"/>
              </a:path>
              <a:tileRect/>
            </a:gradFill>
            <a:ln w="825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/>
                <a:t>             </a:t>
              </a:r>
            </a:p>
          </p:txBody>
        </p:sp>
        <p:sp>
          <p:nvSpPr>
            <p:cNvPr id="6" name="TextBox 13"/>
            <p:cNvSpPr txBox="1"/>
            <p:nvPr/>
          </p:nvSpPr>
          <p:spPr>
            <a:xfrm>
              <a:off x="1179395" y="1804994"/>
              <a:ext cx="1219200" cy="18024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4400" b="1" dirty="0">
                  <a:solidFill>
                    <a:srgbClr val="F26200">
                      <a:alpha val="40000"/>
                    </a:srgbClr>
                  </a:solidFill>
                  <a:latin typeface="+mj-lt"/>
                  <a:cs typeface="Arial" pitchFamily="34" charset="0"/>
                </a:rPr>
                <a:t>1</a:t>
              </a:r>
            </a:p>
          </p:txBody>
        </p:sp>
        <p:sp>
          <p:nvSpPr>
            <p:cNvPr id="7" name="TextBox 12"/>
            <p:cNvSpPr txBox="1"/>
            <p:nvPr/>
          </p:nvSpPr>
          <p:spPr>
            <a:xfrm>
              <a:off x="823416" y="2666898"/>
              <a:ext cx="1931160" cy="683264"/>
            </a:xfrm>
            <a:prstGeom prst="rect">
              <a:avLst/>
            </a:prstGeom>
            <a:noFill/>
          </p:spPr>
          <p:txBody>
            <a:bodyPr wrap="square" rtlCol="0">
              <a:normAutofit fontScale="25000" lnSpcReduction="20000"/>
            </a:bodyPr>
            <a:lstStyle/>
            <a:p>
              <a:pPr algn="ctr">
                <a:lnSpc>
                  <a:spcPct val="80000"/>
                </a:lnSpc>
              </a:pPr>
              <a:r>
                <a:rPr lang="nb-NO" sz="2400" b="1" spc="60" dirty="0" smtClean="0">
                  <a:solidFill>
                    <a:schemeClr val="bg1"/>
                  </a:solidFill>
                  <a:effectLst>
                    <a:outerShdw blurRad="50800" dist="25400" dir="5400000" algn="t" rotWithShape="0">
                      <a:prstClr val="black">
                        <a:alpha val="15000"/>
                      </a:prstClr>
                    </a:outerShdw>
                  </a:effectLst>
                </a:rPr>
                <a:t>Medlems-registrering</a:t>
              </a:r>
              <a:endParaRPr lang="nb-NO" sz="2400" b="1" dirty="0">
                <a:solidFill>
                  <a:schemeClr val="bg1"/>
                </a:solidFill>
                <a:effectLst>
                  <a:outerShdw blurRad="50800" dist="25400" dir="5400000" algn="t" rotWithShape="0">
                    <a:prstClr val="black">
                      <a:alpha val="15000"/>
                    </a:prstClr>
                  </a:outerShdw>
                </a:effectLst>
              </a:endParaRPr>
            </a:p>
          </p:txBody>
        </p:sp>
      </p:grpSp>
      <p:sp>
        <p:nvSpPr>
          <p:cNvPr id="8" name="Tittel 1"/>
          <p:cNvSpPr>
            <a:spLocks noGrp="1"/>
          </p:cNvSpPr>
          <p:nvPr>
            <p:ph type="title"/>
          </p:nvPr>
        </p:nvSpPr>
        <p:spPr>
          <a:xfrm>
            <a:off x="1163896" y="84211"/>
            <a:ext cx="7603296" cy="685800"/>
          </a:xfrm>
        </p:spPr>
        <p:txBody>
          <a:bodyPr/>
          <a:lstStyle/>
          <a:p>
            <a:r>
              <a:rPr lang="nb-NO" b="1" dirty="0" smtClean="0"/>
              <a:t>Online</a:t>
            </a:r>
            <a:r>
              <a:rPr lang="nb-NO" dirty="0" smtClean="0"/>
              <a:t> </a:t>
            </a:r>
            <a:r>
              <a:rPr lang="nb-NO" b="1" dirty="0" smtClean="0"/>
              <a:t>betaling</a:t>
            </a:r>
            <a:endParaRPr lang="nb-NO" b="1" dirty="0"/>
          </a:p>
        </p:txBody>
      </p:sp>
    </p:spTree>
    <p:extLst>
      <p:ext uri="{BB962C8B-B14F-4D97-AF65-F5344CB8AC3E}">
        <p14:creationId xmlns:p14="http://schemas.microsoft.com/office/powerpoint/2010/main" val="1947276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quarter" idx="1"/>
          </p:nvPr>
        </p:nvSpPr>
        <p:spPr>
          <a:xfrm>
            <a:off x="457840" y="1115881"/>
            <a:ext cx="8578656" cy="5481470"/>
          </a:xfrm>
        </p:spPr>
        <p:txBody>
          <a:bodyPr>
            <a:normAutofit lnSpcReduction="10000"/>
          </a:bodyPr>
          <a:lstStyle/>
          <a:p>
            <a:r>
              <a:rPr lang="nn-NO" dirty="0" smtClean="0"/>
              <a:t>Endra din personlige informasjon </a:t>
            </a:r>
          </a:p>
          <a:p>
            <a:pPr marL="0" indent="0">
              <a:buNone/>
            </a:pPr>
            <a:r>
              <a:rPr lang="nn-NO" dirty="0" smtClean="0"/>
              <a:t>    (eks. adresseendringar om du flyttar)</a:t>
            </a:r>
          </a:p>
          <a:p>
            <a:r>
              <a:rPr lang="nn-NO" dirty="0" smtClean="0"/>
              <a:t>Sjå funksjonar og verv som er registrert på deg.</a:t>
            </a:r>
          </a:p>
          <a:p>
            <a:r>
              <a:rPr lang="nn-NO" dirty="0" smtClean="0"/>
              <a:t>Betala for dine lisensar og skrive ut lisenskort</a:t>
            </a:r>
          </a:p>
          <a:p>
            <a:r>
              <a:rPr lang="nn-NO" dirty="0" smtClean="0"/>
              <a:t>Melda deg på og betale kurs</a:t>
            </a:r>
          </a:p>
          <a:p>
            <a:r>
              <a:rPr lang="nn-NO" dirty="0" smtClean="0"/>
              <a:t>Melda deg på og betale arrangementet / konkurransar / stevner / løp (ikkje alle idrettar)</a:t>
            </a:r>
          </a:p>
          <a:p>
            <a:r>
              <a:rPr lang="nn-NO" dirty="0" smtClean="0"/>
              <a:t>Registrere din familie og gjera same operasjonene for heile familien. </a:t>
            </a:r>
          </a:p>
          <a:p>
            <a:pPr marL="0" indent="0">
              <a:buNone/>
            </a:pPr>
            <a:r>
              <a:rPr lang="nb-NO" dirty="0" smtClean="0">
                <a:solidFill>
                  <a:schemeClr val="tx1">
                    <a:lumMod val="95000"/>
                    <a:lumOff val="5000"/>
                  </a:schemeClr>
                </a:solidFill>
                <a:hlinkClick r:id="rId3"/>
              </a:rPr>
              <a:t>Sjå meir om min idrett her</a:t>
            </a:r>
            <a:endParaRPr lang="nb-NO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grpSp>
        <p:nvGrpSpPr>
          <p:cNvPr id="4" name="Group 25"/>
          <p:cNvGrpSpPr/>
          <p:nvPr/>
        </p:nvGrpSpPr>
        <p:grpSpPr>
          <a:xfrm>
            <a:off x="434528" y="0"/>
            <a:ext cx="729368" cy="764704"/>
            <a:chOff x="762000" y="1804994"/>
            <a:chExt cx="2057400" cy="2198615"/>
          </a:xfrm>
        </p:grpSpPr>
        <p:sp>
          <p:nvSpPr>
            <p:cNvPr id="5" name="Oval 5"/>
            <p:cNvSpPr/>
            <p:nvPr/>
          </p:nvSpPr>
          <p:spPr>
            <a:xfrm>
              <a:off x="762000" y="1946209"/>
              <a:ext cx="2057400" cy="2057400"/>
            </a:xfrm>
            <a:prstGeom prst="ellipse">
              <a:avLst/>
            </a:prstGeom>
            <a:gradFill flip="none" rotWithShape="1">
              <a:gsLst>
                <a:gs pos="0">
                  <a:srgbClr val="F39C29"/>
                </a:gs>
                <a:gs pos="50000">
                  <a:srgbClr val="F7931D"/>
                </a:gs>
                <a:gs pos="100000">
                  <a:srgbClr val="FF6600"/>
                </a:gs>
              </a:gsLst>
              <a:path path="circle">
                <a:fillToRect l="50000" t="50000" r="50000" b="50000"/>
              </a:path>
              <a:tileRect/>
            </a:gradFill>
            <a:ln w="825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/>
                <a:t>             </a:t>
              </a:r>
            </a:p>
          </p:txBody>
        </p:sp>
        <p:sp>
          <p:nvSpPr>
            <p:cNvPr id="6" name="TextBox 13"/>
            <p:cNvSpPr txBox="1"/>
            <p:nvPr/>
          </p:nvSpPr>
          <p:spPr>
            <a:xfrm>
              <a:off x="1179395" y="1804994"/>
              <a:ext cx="1219200" cy="18024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4400" b="1" dirty="0">
                  <a:solidFill>
                    <a:srgbClr val="F26200">
                      <a:alpha val="40000"/>
                    </a:srgbClr>
                  </a:solidFill>
                  <a:latin typeface="+mj-lt"/>
                  <a:cs typeface="Arial" pitchFamily="34" charset="0"/>
                </a:rPr>
                <a:t>1</a:t>
              </a:r>
            </a:p>
          </p:txBody>
        </p:sp>
        <p:sp>
          <p:nvSpPr>
            <p:cNvPr id="7" name="TextBox 12"/>
            <p:cNvSpPr txBox="1"/>
            <p:nvPr/>
          </p:nvSpPr>
          <p:spPr>
            <a:xfrm>
              <a:off x="823416" y="2666898"/>
              <a:ext cx="1931160" cy="683264"/>
            </a:xfrm>
            <a:prstGeom prst="rect">
              <a:avLst/>
            </a:prstGeom>
            <a:noFill/>
          </p:spPr>
          <p:txBody>
            <a:bodyPr wrap="square" rtlCol="0">
              <a:normAutofit fontScale="25000" lnSpcReduction="20000"/>
            </a:bodyPr>
            <a:lstStyle/>
            <a:p>
              <a:pPr algn="ctr">
                <a:lnSpc>
                  <a:spcPct val="80000"/>
                </a:lnSpc>
              </a:pPr>
              <a:r>
                <a:rPr lang="nb-NO" sz="2400" b="1" spc="60" dirty="0" smtClean="0">
                  <a:solidFill>
                    <a:schemeClr val="bg1"/>
                  </a:solidFill>
                  <a:effectLst>
                    <a:outerShdw blurRad="50800" dist="25400" dir="5400000" algn="t" rotWithShape="0">
                      <a:prstClr val="black">
                        <a:alpha val="15000"/>
                      </a:prstClr>
                    </a:outerShdw>
                  </a:effectLst>
                </a:rPr>
                <a:t>Medlems-registrering</a:t>
              </a:r>
              <a:endParaRPr lang="nb-NO" sz="2400" b="1" dirty="0">
                <a:solidFill>
                  <a:schemeClr val="bg1"/>
                </a:solidFill>
                <a:effectLst>
                  <a:outerShdw blurRad="50800" dist="25400" dir="5400000" algn="t" rotWithShape="0">
                    <a:prstClr val="black">
                      <a:alpha val="15000"/>
                    </a:prstClr>
                  </a:outerShdw>
                </a:effectLst>
              </a:endParaRPr>
            </a:p>
          </p:txBody>
        </p:sp>
      </p:grpSp>
      <p:sp>
        <p:nvSpPr>
          <p:cNvPr id="8" name="Tittel 1"/>
          <p:cNvSpPr>
            <a:spLocks noGrp="1"/>
          </p:cNvSpPr>
          <p:nvPr>
            <p:ph type="title"/>
          </p:nvPr>
        </p:nvSpPr>
        <p:spPr>
          <a:xfrm>
            <a:off x="1163896" y="78904"/>
            <a:ext cx="7551732" cy="685800"/>
          </a:xfrm>
        </p:spPr>
        <p:txBody>
          <a:bodyPr/>
          <a:lstStyle/>
          <a:p>
            <a:r>
              <a:rPr lang="nb-NO" b="1" dirty="0" smtClean="0"/>
              <a:t>Frå Min idrett kan du</a:t>
            </a:r>
            <a:endParaRPr lang="nb-NO" b="1" dirty="0"/>
          </a:p>
        </p:txBody>
      </p:sp>
    </p:spTree>
    <p:extLst>
      <p:ext uri="{BB962C8B-B14F-4D97-AF65-F5344CB8AC3E}">
        <p14:creationId xmlns:p14="http://schemas.microsoft.com/office/powerpoint/2010/main" val="1607944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5"/>
          <p:cNvGrpSpPr/>
          <p:nvPr/>
        </p:nvGrpSpPr>
        <p:grpSpPr>
          <a:xfrm>
            <a:off x="434528" y="0"/>
            <a:ext cx="729368" cy="764704"/>
            <a:chOff x="762000" y="1804994"/>
            <a:chExt cx="2057400" cy="2198615"/>
          </a:xfrm>
        </p:grpSpPr>
        <p:sp>
          <p:nvSpPr>
            <p:cNvPr id="5" name="Oval 5"/>
            <p:cNvSpPr/>
            <p:nvPr/>
          </p:nvSpPr>
          <p:spPr>
            <a:xfrm>
              <a:off x="762000" y="1946209"/>
              <a:ext cx="2057400" cy="2057400"/>
            </a:xfrm>
            <a:prstGeom prst="ellipse">
              <a:avLst/>
            </a:prstGeom>
            <a:gradFill flip="none" rotWithShape="1">
              <a:gsLst>
                <a:gs pos="0">
                  <a:srgbClr val="F39C29"/>
                </a:gs>
                <a:gs pos="50000">
                  <a:srgbClr val="F7931D"/>
                </a:gs>
                <a:gs pos="100000">
                  <a:srgbClr val="FF6600"/>
                </a:gs>
              </a:gsLst>
              <a:path path="circle">
                <a:fillToRect l="50000" t="50000" r="50000" b="50000"/>
              </a:path>
              <a:tileRect/>
            </a:gradFill>
            <a:ln w="825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/>
                <a:t>             </a:t>
              </a:r>
            </a:p>
          </p:txBody>
        </p:sp>
        <p:sp>
          <p:nvSpPr>
            <p:cNvPr id="6" name="TextBox 13"/>
            <p:cNvSpPr txBox="1"/>
            <p:nvPr/>
          </p:nvSpPr>
          <p:spPr>
            <a:xfrm>
              <a:off x="1179395" y="1804994"/>
              <a:ext cx="1219200" cy="18024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4400" b="1" dirty="0">
                  <a:solidFill>
                    <a:srgbClr val="F26200">
                      <a:alpha val="40000"/>
                    </a:srgbClr>
                  </a:solidFill>
                  <a:latin typeface="+mj-lt"/>
                  <a:cs typeface="Arial" pitchFamily="34" charset="0"/>
                </a:rPr>
                <a:t>1</a:t>
              </a:r>
            </a:p>
          </p:txBody>
        </p:sp>
        <p:sp>
          <p:nvSpPr>
            <p:cNvPr id="7" name="TextBox 12"/>
            <p:cNvSpPr txBox="1"/>
            <p:nvPr/>
          </p:nvSpPr>
          <p:spPr>
            <a:xfrm>
              <a:off x="823416" y="2666898"/>
              <a:ext cx="1931160" cy="683264"/>
            </a:xfrm>
            <a:prstGeom prst="rect">
              <a:avLst/>
            </a:prstGeom>
            <a:noFill/>
          </p:spPr>
          <p:txBody>
            <a:bodyPr wrap="square" rtlCol="0">
              <a:normAutofit fontScale="25000" lnSpcReduction="20000"/>
            </a:bodyPr>
            <a:lstStyle/>
            <a:p>
              <a:pPr algn="ctr">
                <a:lnSpc>
                  <a:spcPct val="80000"/>
                </a:lnSpc>
              </a:pPr>
              <a:r>
                <a:rPr lang="nb-NO" sz="2400" b="1" spc="60" dirty="0" smtClean="0">
                  <a:solidFill>
                    <a:schemeClr val="bg1"/>
                  </a:solidFill>
                  <a:effectLst>
                    <a:outerShdw blurRad="50800" dist="25400" dir="5400000" algn="t" rotWithShape="0">
                      <a:prstClr val="black">
                        <a:alpha val="15000"/>
                      </a:prstClr>
                    </a:outerShdw>
                  </a:effectLst>
                </a:rPr>
                <a:t>Medlems-registrering</a:t>
              </a:r>
              <a:endParaRPr lang="nb-NO" sz="2400" b="1" dirty="0">
                <a:solidFill>
                  <a:schemeClr val="bg1"/>
                </a:solidFill>
                <a:effectLst>
                  <a:outerShdw blurRad="50800" dist="25400" dir="5400000" algn="t" rotWithShape="0">
                    <a:prstClr val="black">
                      <a:alpha val="15000"/>
                    </a:prstClr>
                  </a:outerShdw>
                </a:effectLst>
              </a:endParaRPr>
            </a:p>
          </p:txBody>
        </p:sp>
      </p:grp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528" y="3284984"/>
            <a:ext cx="8178390" cy="18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662" y="1484784"/>
            <a:ext cx="6173682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3909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16632"/>
            <a:ext cx="5135348" cy="5947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25"/>
          <p:cNvGrpSpPr/>
          <p:nvPr/>
        </p:nvGrpSpPr>
        <p:grpSpPr>
          <a:xfrm>
            <a:off x="434528" y="0"/>
            <a:ext cx="729368" cy="764704"/>
            <a:chOff x="762000" y="1804994"/>
            <a:chExt cx="2057400" cy="2198615"/>
          </a:xfrm>
        </p:grpSpPr>
        <p:sp>
          <p:nvSpPr>
            <p:cNvPr id="6" name="Oval 5"/>
            <p:cNvSpPr/>
            <p:nvPr/>
          </p:nvSpPr>
          <p:spPr>
            <a:xfrm>
              <a:off x="762000" y="1946209"/>
              <a:ext cx="2057400" cy="2057400"/>
            </a:xfrm>
            <a:prstGeom prst="ellipse">
              <a:avLst/>
            </a:prstGeom>
            <a:gradFill flip="none" rotWithShape="1">
              <a:gsLst>
                <a:gs pos="0">
                  <a:srgbClr val="F39C29"/>
                </a:gs>
                <a:gs pos="50000">
                  <a:srgbClr val="F7931D"/>
                </a:gs>
                <a:gs pos="100000">
                  <a:srgbClr val="FF6600"/>
                </a:gs>
              </a:gsLst>
              <a:path path="circle">
                <a:fillToRect l="50000" t="50000" r="50000" b="50000"/>
              </a:path>
              <a:tileRect/>
            </a:gradFill>
            <a:ln w="825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/>
                <a:t>             </a:t>
              </a:r>
            </a:p>
          </p:txBody>
        </p:sp>
        <p:sp>
          <p:nvSpPr>
            <p:cNvPr id="7" name="TextBox 13"/>
            <p:cNvSpPr txBox="1"/>
            <p:nvPr/>
          </p:nvSpPr>
          <p:spPr>
            <a:xfrm>
              <a:off x="1179395" y="1804994"/>
              <a:ext cx="1219200" cy="18024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4400" b="1" dirty="0">
                  <a:solidFill>
                    <a:srgbClr val="F26200">
                      <a:alpha val="40000"/>
                    </a:srgbClr>
                  </a:solidFill>
                  <a:latin typeface="+mj-lt"/>
                  <a:cs typeface="Arial" pitchFamily="34" charset="0"/>
                </a:rPr>
                <a:t>1</a:t>
              </a:r>
            </a:p>
          </p:txBody>
        </p:sp>
        <p:sp>
          <p:nvSpPr>
            <p:cNvPr id="8" name="TextBox 12"/>
            <p:cNvSpPr txBox="1"/>
            <p:nvPr/>
          </p:nvSpPr>
          <p:spPr>
            <a:xfrm>
              <a:off x="823416" y="2666898"/>
              <a:ext cx="1931160" cy="683264"/>
            </a:xfrm>
            <a:prstGeom prst="rect">
              <a:avLst/>
            </a:prstGeom>
            <a:noFill/>
          </p:spPr>
          <p:txBody>
            <a:bodyPr wrap="square" rtlCol="0">
              <a:normAutofit fontScale="25000" lnSpcReduction="20000"/>
            </a:bodyPr>
            <a:lstStyle/>
            <a:p>
              <a:pPr algn="ctr">
                <a:lnSpc>
                  <a:spcPct val="80000"/>
                </a:lnSpc>
              </a:pPr>
              <a:r>
                <a:rPr lang="nb-NO" sz="2400" b="1" spc="60" dirty="0" smtClean="0">
                  <a:solidFill>
                    <a:schemeClr val="bg1"/>
                  </a:solidFill>
                  <a:effectLst>
                    <a:outerShdw blurRad="50800" dist="25400" dir="5400000" algn="t" rotWithShape="0">
                      <a:prstClr val="black">
                        <a:alpha val="15000"/>
                      </a:prstClr>
                    </a:outerShdw>
                  </a:effectLst>
                </a:rPr>
                <a:t>Medlems-registrering</a:t>
              </a:r>
              <a:endParaRPr lang="nb-NO" sz="2400" b="1" dirty="0">
                <a:solidFill>
                  <a:schemeClr val="bg1"/>
                </a:solidFill>
                <a:effectLst>
                  <a:outerShdw blurRad="50800" dist="25400" dir="5400000" algn="t" rotWithShape="0">
                    <a:prstClr val="black">
                      <a:alpha val="15000"/>
                    </a:prst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06156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5"/>
          <p:cNvGrpSpPr/>
          <p:nvPr/>
        </p:nvGrpSpPr>
        <p:grpSpPr>
          <a:xfrm>
            <a:off x="434528" y="0"/>
            <a:ext cx="729368" cy="764704"/>
            <a:chOff x="762000" y="1804994"/>
            <a:chExt cx="2057400" cy="2198615"/>
          </a:xfrm>
        </p:grpSpPr>
        <p:sp>
          <p:nvSpPr>
            <p:cNvPr id="5" name="Oval 5"/>
            <p:cNvSpPr/>
            <p:nvPr/>
          </p:nvSpPr>
          <p:spPr>
            <a:xfrm>
              <a:off x="762000" y="1946209"/>
              <a:ext cx="2057400" cy="2057400"/>
            </a:xfrm>
            <a:prstGeom prst="ellipse">
              <a:avLst/>
            </a:prstGeom>
            <a:gradFill flip="none" rotWithShape="1">
              <a:gsLst>
                <a:gs pos="0">
                  <a:srgbClr val="F39C29"/>
                </a:gs>
                <a:gs pos="50000">
                  <a:srgbClr val="F7931D"/>
                </a:gs>
                <a:gs pos="100000">
                  <a:srgbClr val="FF6600"/>
                </a:gs>
              </a:gsLst>
              <a:path path="circle">
                <a:fillToRect l="50000" t="50000" r="50000" b="50000"/>
              </a:path>
              <a:tileRect/>
            </a:gradFill>
            <a:ln w="825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/>
                <a:t>             </a:t>
              </a:r>
            </a:p>
          </p:txBody>
        </p:sp>
        <p:sp>
          <p:nvSpPr>
            <p:cNvPr id="6" name="TextBox 13"/>
            <p:cNvSpPr txBox="1"/>
            <p:nvPr/>
          </p:nvSpPr>
          <p:spPr>
            <a:xfrm>
              <a:off x="1179395" y="1804994"/>
              <a:ext cx="1219200" cy="18024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4400" b="1" dirty="0">
                  <a:solidFill>
                    <a:srgbClr val="F26200">
                      <a:alpha val="40000"/>
                    </a:srgbClr>
                  </a:solidFill>
                  <a:latin typeface="+mj-lt"/>
                  <a:cs typeface="Arial" pitchFamily="34" charset="0"/>
                </a:rPr>
                <a:t>1</a:t>
              </a:r>
            </a:p>
          </p:txBody>
        </p:sp>
        <p:sp>
          <p:nvSpPr>
            <p:cNvPr id="7" name="TextBox 12"/>
            <p:cNvSpPr txBox="1"/>
            <p:nvPr/>
          </p:nvSpPr>
          <p:spPr>
            <a:xfrm>
              <a:off x="823416" y="2666898"/>
              <a:ext cx="1931160" cy="683264"/>
            </a:xfrm>
            <a:prstGeom prst="rect">
              <a:avLst/>
            </a:prstGeom>
            <a:noFill/>
          </p:spPr>
          <p:txBody>
            <a:bodyPr wrap="square" rtlCol="0">
              <a:normAutofit fontScale="25000" lnSpcReduction="20000"/>
            </a:bodyPr>
            <a:lstStyle/>
            <a:p>
              <a:pPr algn="ctr">
                <a:lnSpc>
                  <a:spcPct val="80000"/>
                </a:lnSpc>
              </a:pPr>
              <a:r>
                <a:rPr lang="nb-NO" sz="2400" b="1" spc="60" dirty="0" smtClean="0">
                  <a:solidFill>
                    <a:schemeClr val="bg1"/>
                  </a:solidFill>
                  <a:effectLst>
                    <a:outerShdw blurRad="50800" dist="25400" dir="5400000" algn="t" rotWithShape="0">
                      <a:prstClr val="black">
                        <a:alpha val="15000"/>
                      </a:prstClr>
                    </a:outerShdw>
                  </a:effectLst>
                </a:rPr>
                <a:t>Medlems-registrering</a:t>
              </a:r>
              <a:endParaRPr lang="nb-NO" sz="2400" b="1" dirty="0">
                <a:solidFill>
                  <a:schemeClr val="bg1"/>
                </a:solidFill>
                <a:effectLst>
                  <a:outerShdw blurRad="50800" dist="25400" dir="5400000" algn="t" rotWithShape="0">
                    <a:prstClr val="black">
                      <a:alpha val="15000"/>
                    </a:prstClr>
                  </a:outerShdw>
                </a:effectLst>
              </a:endParaRPr>
            </a:p>
          </p:txBody>
        </p:sp>
      </p:grp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418603"/>
            <a:ext cx="5472608" cy="5696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4388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5"/>
          <p:cNvGrpSpPr/>
          <p:nvPr/>
        </p:nvGrpSpPr>
        <p:grpSpPr>
          <a:xfrm>
            <a:off x="434528" y="0"/>
            <a:ext cx="729368" cy="764704"/>
            <a:chOff x="762000" y="1804994"/>
            <a:chExt cx="2057400" cy="2198615"/>
          </a:xfrm>
        </p:grpSpPr>
        <p:sp>
          <p:nvSpPr>
            <p:cNvPr id="5" name="Oval 5"/>
            <p:cNvSpPr/>
            <p:nvPr/>
          </p:nvSpPr>
          <p:spPr>
            <a:xfrm>
              <a:off x="762000" y="1946209"/>
              <a:ext cx="2057400" cy="2057400"/>
            </a:xfrm>
            <a:prstGeom prst="ellipse">
              <a:avLst/>
            </a:prstGeom>
            <a:gradFill flip="none" rotWithShape="1">
              <a:gsLst>
                <a:gs pos="0">
                  <a:srgbClr val="F39C29"/>
                </a:gs>
                <a:gs pos="50000">
                  <a:srgbClr val="F7931D"/>
                </a:gs>
                <a:gs pos="100000">
                  <a:srgbClr val="FF6600"/>
                </a:gs>
              </a:gsLst>
              <a:path path="circle">
                <a:fillToRect l="50000" t="50000" r="50000" b="50000"/>
              </a:path>
              <a:tileRect/>
            </a:gradFill>
            <a:ln w="825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/>
                <a:t>             </a:t>
              </a:r>
            </a:p>
          </p:txBody>
        </p:sp>
        <p:sp>
          <p:nvSpPr>
            <p:cNvPr id="6" name="TextBox 13"/>
            <p:cNvSpPr txBox="1"/>
            <p:nvPr/>
          </p:nvSpPr>
          <p:spPr>
            <a:xfrm>
              <a:off x="1179395" y="1804994"/>
              <a:ext cx="1219200" cy="18024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4400" b="1" dirty="0">
                  <a:solidFill>
                    <a:srgbClr val="F26200">
                      <a:alpha val="40000"/>
                    </a:srgbClr>
                  </a:solidFill>
                  <a:latin typeface="+mj-lt"/>
                  <a:cs typeface="Arial" pitchFamily="34" charset="0"/>
                </a:rPr>
                <a:t>1</a:t>
              </a:r>
            </a:p>
          </p:txBody>
        </p:sp>
        <p:sp>
          <p:nvSpPr>
            <p:cNvPr id="7" name="TextBox 12"/>
            <p:cNvSpPr txBox="1"/>
            <p:nvPr/>
          </p:nvSpPr>
          <p:spPr>
            <a:xfrm>
              <a:off x="823416" y="2666898"/>
              <a:ext cx="1931160" cy="683264"/>
            </a:xfrm>
            <a:prstGeom prst="rect">
              <a:avLst/>
            </a:prstGeom>
            <a:noFill/>
          </p:spPr>
          <p:txBody>
            <a:bodyPr wrap="square" rtlCol="0">
              <a:normAutofit fontScale="25000" lnSpcReduction="20000"/>
            </a:bodyPr>
            <a:lstStyle/>
            <a:p>
              <a:pPr algn="ctr">
                <a:lnSpc>
                  <a:spcPct val="80000"/>
                </a:lnSpc>
              </a:pPr>
              <a:r>
                <a:rPr lang="nb-NO" sz="2400" b="1" spc="60" dirty="0" smtClean="0">
                  <a:solidFill>
                    <a:schemeClr val="bg1"/>
                  </a:solidFill>
                  <a:effectLst>
                    <a:outerShdw blurRad="50800" dist="25400" dir="5400000" algn="t" rotWithShape="0">
                      <a:prstClr val="black">
                        <a:alpha val="15000"/>
                      </a:prstClr>
                    </a:outerShdw>
                  </a:effectLst>
                </a:rPr>
                <a:t>Medlems-registrering</a:t>
              </a:r>
              <a:endParaRPr lang="nb-NO" sz="2400" b="1" dirty="0">
                <a:solidFill>
                  <a:schemeClr val="bg1"/>
                </a:solidFill>
                <a:effectLst>
                  <a:outerShdw blurRad="50800" dist="25400" dir="5400000" algn="t" rotWithShape="0">
                    <a:prstClr val="black">
                      <a:alpha val="15000"/>
                    </a:prstClr>
                  </a:outerShdw>
                </a:effectLst>
              </a:endParaRP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284" y="980728"/>
            <a:ext cx="8248541" cy="5040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1206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5"/>
          <p:cNvGrpSpPr/>
          <p:nvPr/>
        </p:nvGrpSpPr>
        <p:grpSpPr>
          <a:xfrm>
            <a:off x="434528" y="0"/>
            <a:ext cx="729368" cy="764704"/>
            <a:chOff x="762000" y="1804994"/>
            <a:chExt cx="2057400" cy="2198615"/>
          </a:xfrm>
        </p:grpSpPr>
        <p:sp>
          <p:nvSpPr>
            <p:cNvPr id="5" name="Oval 5"/>
            <p:cNvSpPr/>
            <p:nvPr/>
          </p:nvSpPr>
          <p:spPr>
            <a:xfrm>
              <a:off x="762000" y="1946209"/>
              <a:ext cx="2057400" cy="2057400"/>
            </a:xfrm>
            <a:prstGeom prst="ellipse">
              <a:avLst/>
            </a:prstGeom>
            <a:gradFill flip="none" rotWithShape="1">
              <a:gsLst>
                <a:gs pos="0">
                  <a:srgbClr val="F39C29"/>
                </a:gs>
                <a:gs pos="50000">
                  <a:srgbClr val="F7931D"/>
                </a:gs>
                <a:gs pos="100000">
                  <a:srgbClr val="FF6600"/>
                </a:gs>
              </a:gsLst>
              <a:path path="circle">
                <a:fillToRect l="50000" t="50000" r="50000" b="50000"/>
              </a:path>
              <a:tileRect/>
            </a:gradFill>
            <a:ln w="825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/>
                <a:t>             </a:t>
              </a:r>
            </a:p>
          </p:txBody>
        </p:sp>
        <p:sp>
          <p:nvSpPr>
            <p:cNvPr id="6" name="TextBox 13"/>
            <p:cNvSpPr txBox="1"/>
            <p:nvPr/>
          </p:nvSpPr>
          <p:spPr>
            <a:xfrm>
              <a:off x="1179395" y="1804994"/>
              <a:ext cx="1219200" cy="18024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4400" b="1" dirty="0">
                  <a:solidFill>
                    <a:srgbClr val="F26200">
                      <a:alpha val="40000"/>
                    </a:srgbClr>
                  </a:solidFill>
                  <a:latin typeface="+mj-lt"/>
                  <a:cs typeface="Arial" pitchFamily="34" charset="0"/>
                </a:rPr>
                <a:t>1</a:t>
              </a:r>
            </a:p>
          </p:txBody>
        </p:sp>
        <p:sp>
          <p:nvSpPr>
            <p:cNvPr id="7" name="TextBox 12"/>
            <p:cNvSpPr txBox="1"/>
            <p:nvPr/>
          </p:nvSpPr>
          <p:spPr>
            <a:xfrm>
              <a:off x="823416" y="2666898"/>
              <a:ext cx="1931160" cy="683264"/>
            </a:xfrm>
            <a:prstGeom prst="rect">
              <a:avLst/>
            </a:prstGeom>
            <a:noFill/>
          </p:spPr>
          <p:txBody>
            <a:bodyPr wrap="square" rtlCol="0">
              <a:normAutofit fontScale="25000" lnSpcReduction="20000"/>
            </a:bodyPr>
            <a:lstStyle/>
            <a:p>
              <a:pPr algn="ctr">
                <a:lnSpc>
                  <a:spcPct val="80000"/>
                </a:lnSpc>
              </a:pPr>
              <a:r>
                <a:rPr lang="nb-NO" sz="2400" b="1" spc="60" dirty="0" smtClean="0">
                  <a:solidFill>
                    <a:schemeClr val="bg1"/>
                  </a:solidFill>
                  <a:effectLst>
                    <a:outerShdw blurRad="50800" dist="25400" dir="5400000" algn="t" rotWithShape="0">
                      <a:prstClr val="black">
                        <a:alpha val="15000"/>
                      </a:prstClr>
                    </a:outerShdw>
                  </a:effectLst>
                </a:rPr>
                <a:t>Medlems-registrering</a:t>
              </a:r>
              <a:endParaRPr lang="nb-NO" sz="2400" b="1" dirty="0">
                <a:solidFill>
                  <a:schemeClr val="bg1"/>
                </a:solidFill>
                <a:effectLst>
                  <a:outerShdw blurRad="50800" dist="25400" dir="5400000" algn="t" rotWithShape="0">
                    <a:prstClr val="black">
                      <a:alpha val="15000"/>
                    </a:prstClr>
                  </a:outerShdw>
                </a:effectLst>
              </a:endParaRPr>
            </a:p>
          </p:txBody>
        </p:sp>
      </p:grpSp>
      <p:pic>
        <p:nvPicPr>
          <p:cNvPr id="9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301" y="908720"/>
            <a:ext cx="8578850" cy="4968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4388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943100" y="4797152"/>
            <a:ext cx="5437212" cy="1512168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>
              <a:lnSpc>
                <a:spcPct val="114000"/>
              </a:lnSpc>
            </a:pPr>
            <a:endParaRPr lang="nb-NO" dirty="0">
              <a:solidFill>
                <a:prstClr val="black"/>
              </a:solidFill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spcBef>
                <a:spcPts val="0"/>
              </a:spcBef>
            </a:pPr>
            <a:r>
              <a:rPr lang="nb-NO" sz="28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+mn-lt"/>
                <a:ea typeface="+mn-ea"/>
                <a:cs typeface="+mn-cs"/>
              </a:rPr>
              <a:t>G-Sport</a:t>
            </a:r>
            <a:endParaRPr lang="nb-NO" dirty="0">
              <a:latin typeface="+mn-lt"/>
            </a:endParaRPr>
          </a:p>
        </p:txBody>
      </p:sp>
      <p:sp>
        <p:nvSpPr>
          <p:cNvPr id="14" name="Title 8"/>
          <p:cNvSpPr txBox="1">
            <a:spLocks/>
          </p:cNvSpPr>
          <p:nvPr/>
        </p:nvSpPr>
        <p:spPr>
          <a:xfrm>
            <a:off x="2971800" y="1741227"/>
            <a:ext cx="5867400" cy="1970046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kumimoji="0" lang="nb-NO" sz="3000" b="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nb-NO" sz="4000" dirty="0" smtClean="0">
                <a:solidFill>
                  <a:prstClr val="black">
                    <a:lumMod val="85000"/>
                    <a:lumOff val="15000"/>
                  </a:prstClr>
                </a:solidFill>
                <a:ea typeface="+mn-ea"/>
                <a:cs typeface="+mn-cs"/>
              </a:rPr>
              <a:t>Rabatt på klubbkolleksjon og ordinære varer</a:t>
            </a:r>
            <a:endParaRPr lang="nb-NO" sz="4000" dirty="0">
              <a:solidFill>
                <a:prstClr val="black">
                  <a:lumMod val="50000"/>
                  <a:lumOff val="50000"/>
                </a:prstClr>
              </a:solidFill>
              <a:ea typeface="+mn-ea"/>
              <a:cs typeface="+mn-cs"/>
            </a:endParaRPr>
          </a:p>
        </p:txBody>
      </p:sp>
      <p:grpSp>
        <p:nvGrpSpPr>
          <p:cNvPr id="15" name="Group 22"/>
          <p:cNvGrpSpPr/>
          <p:nvPr/>
        </p:nvGrpSpPr>
        <p:grpSpPr>
          <a:xfrm>
            <a:off x="467544" y="1372033"/>
            <a:ext cx="2057400" cy="2708434"/>
            <a:chOff x="3543300" y="1591943"/>
            <a:chExt cx="2057400" cy="2708434"/>
          </a:xfrm>
          <a:effectLst/>
        </p:grpSpPr>
        <p:sp>
          <p:nvSpPr>
            <p:cNvPr id="16" name="Oval 3"/>
            <p:cNvSpPr/>
            <p:nvPr/>
          </p:nvSpPr>
          <p:spPr>
            <a:xfrm>
              <a:off x="3543300" y="1946209"/>
              <a:ext cx="2057400" cy="2057400"/>
            </a:xfrm>
            <a:prstGeom prst="ellipse">
              <a:avLst/>
            </a:prstGeom>
            <a:gradFill>
              <a:gsLst>
                <a:gs pos="0">
                  <a:srgbClr val="00B0F0"/>
                </a:gs>
                <a:gs pos="50000">
                  <a:srgbClr val="399ECB"/>
                </a:gs>
                <a:gs pos="100000">
                  <a:srgbClr val="0077D0"/>
                </a:gs>
              </a:gsLst>
              <a:path path="circle">
                <a:fillToRect l="50000" t="50000" r="50000" b="50000"/>
              </a:path>
            </a:gradFill>
            <a:ln w="825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/>
                <a:t>             </a:t>
              </a:r>
            </a:p>
          </p:txBody>
        </p:sp>
        <p:sp>
          <p:nvSpPr>
            <p:cNvPr id="17" name="TextBox 14"/>
            <p:cNvSpPr txBox="1"/>
            <p:nvPr/>
          </p:nvSpPr>
          <p:spPr>
            <a:xfrm>
              <a:off x="3933968" y="1591943"/>
              <a:ext cx="1219200" cy="2708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7000" b="1" dirty="0">
                  <a:solidFill>
                    <a:srgbClr val="2A7A9E">
                      <a:alpha val="40000"/>
                    </a:srgbClr>
                  </a:solidFill>
                  <a:latin typeface="+mj-lt"/>
                  <a:cs typeface="Arial" pitchFamily="34" charset="0"/>
                </a:rPr>
                <a:t>2</a:t>
              </a:r>
            </a:p>
          </p:txBody>
        </p:sp>
        <p:sp>
          <p:nvSpPr>
            <p:cNvPr id="18" name="TextBox 15"/>
            <p:cNvSpPr txBox="1"/>
            <p:nvPr/>
          </p:nvSpPr>
          <p:spPr>
            <a:xfrm>
              <a:off x="3601872" y="2701385"/>
              <a:ext cx="1931160" cy="665695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/>
            <a:p>
              <a:pPr algn="ctr">
                <a:lnSpc>
                  <a:spcPct val="80000"/>
                </a:lnSpc>
              </a:pPr>
              <a:r>
                <a:rPr lang="nb-NO" sz="2300" b="1" spc="60" dirty="0" smtClean="0">
                  <a:solidFill>
                    <a:schemeClr val="bg1"/>
                  </a:solidFill>
                  <a:effectLst>
                    <a:outerShdw blurRad="50800" dist="25400" dir="5400000" algn="t" rotWithShape="0">
                      <a:prstClr val="black">
                        <a:alpha val="15000"/>
                      </a:prstClr>
                    </a:outerShdw>
                  </a:effectLst>
                </a:rPr>
                <a:t>Medlems-fordeler</a:t>
              </a:r>
              <a:endParaRPr lang="nb-NO" sz="2300" b="1" dirty="0">
                <a:solidFill>
                  <a:schemeClr val="bg1"/>
                </a:solidFill>
                <a:effectLst>
                  <a:outerShdw blurRad="50800" dist="25400" dir="5400000" algn="t" rotWithShape="0">
                    <a:prstClr val="black">
                      <a:alpha val="15000"/>
                    </a:prstClr>
                  </a:outerShdw>
                </a:effectLst>
              </a:endParaRP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1855" y="4080467"/>
            <a:ext cx="4010562" cy="1335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2741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99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15616" y="84211"/>
            <a:ext cx="7651576" cy="685800"/>
          </a:xfrm>
        </p:spPr>
        <p:txBody>
          <a:bodyPr/>
          <a:lstStyle/>
          <a:p>
            <a:r>
              <a:rPr lang="nb-NO" b="1" dirty="0" smtClean="0"/>
              <a:t>Samarbeidsavtale med G-Sport</a:t>
            </a:r>
            <a:endParaRPr lang="nb-NO" b="1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/>
          </a:bodyPr>
          <a:lstStyle/>
          <a:p>
            <a:r>
              <a:rPr lang="nb-NO" dirty="0" smtClean="0"/>
              <a:t>Kva får me</a:t>
            </a:r>
          </a:p>
          <a:p>
            <a:pPr lvl="1"/>
            <a:r>
              <a:rPr lang="nb-NO" dirty="0" smtClean="0"/>
              <a:t>10% rabatt i alle </a:t>
            </a:r>
            <a:r>
              <a:rPr lang="nb-NO" dirty="0" err="1" smtClean="0"/>
              <a:t>butikkar</a:t>
            </a:r>
            <a:r>
              <a:rPr lang="nb-NO" dirty="0" smtClean="0"/>
              <a:t> (</a:t>
            </a:r>
            <a:r>
              <a:rPr lang="nb-NO" dirty="0" err="1" smtClean="0"/>
              <a:t>inkl</a:t>
            </a:r>
            <a:r>
              <a:rPr lang="nb-NO" dirty="0" smtClean="0"/>
              <a:t> G-Max)</a:t>
            </a:r>
          </a:p>
          <a:p>
            <a:pPr lvl="1"/>
            <a:r>
              <a:rPr lang="nb-NO" dirty="0" smtClean="0"/>
              <a:t>20% på klubbkolleksjonen</a:t>
            </a:r>
          </a:p>
          <a:p>
            <a:pPr lvl="1"/>
            <a:r>
              <a:rPr lang="nb-NO" dirty="0" err="1" smtClean="0"/>
              <a:t>Ytterlegare</a:t>
            </a:r>
            <a:r>
              <a:rPr lang="nb-NO" dirty="0" smtClean="0"/>
              <a:t> 10% rabatt for dei som har styreverv</a:t>
            </a:r>
          </a:p>
          <a:p>
            <a:pPr lvl="1"/>
            <a:r>
              <a:rPr lang="nb-NO" dirty="0" smtClean="0"/>
              <a:t>5 gåvekort à kr 1.000 </a:t>
            </a:r>
            <a:r>
              <a:rPr lang="nb-NO" dirty="0" err="1" smtClean="0"/>
              <a:t>årleg</a:t>
            </a:r>
            <a:endParaRPr lang="nb-NO" dirty="0" smtClean="0"/>
          </a:p>
          <a:p>
            <a:r>
              <a:rPr lang="nb-NO" dirty="0" smtClean="0"/>
              <a:t>Kva får G-Sport</a:t>
            </a:r>
          </a:p>
          <a:p>
            <a:pPr lvl="1"/>
            <a:r>
              <a:rPr lang="nb-NO" dirty="0" err="1" smtClean="0"/>
              <a:t>Auka</a:t>
            </a:r>
            <a:r>
              <a:rPr lang="nb-NO" dirty="0" smtClean="0"/>
              <a:t> besøk og handel i sine </a:t>
            </a:r>
            <a:r>
              <a:rPr lang="nb-NO" dirty="0" err="1" smtClean="0"/>
              <a:t>butikkar</a:t>
            </a:r>
            <a:endParaRPr lang="nb-NO" dirty="0" smtClean="0"/>
          </a:p>
          <a:p>
            <a:pPr lvl="1"/>
            <a:r>
              <a:rPr lang="nb-NO" dirty="0" smtClean="0"/>
              <a:t>Reklame på klubbkolleksjonen vår</a:t>
            </a:r>
            <a:endParaRPr lang="nb-NO" dirty="0"/>
          </a:p>
        </p:txBody>
      </p:sp>
      <p:grpSp>
        <p:nvGrpSpPr>
          <p:cNvPr id="4" name="Group 22"/>
          <p:cNvGrpSpPr/>
          <p:nvPr/>
        </p:nvGrpSpPr>
        <p:grpSpPr>
          <a:xfrm>
            <a:off x="429459" y="28435"/>
            <a:ext cx="619790" cy="741576"/>
            <a:chOff x="3543300" y="1591943"/>
            <a:chExt cx="2057400" cy="2411666"/>
          </a:xfrm>
          <a:effectLst/>
        </p:grpSpPr>
        <p:sp>
          <p:nvSpPr>
            <p:cNvPr id="5" name="Oval 3"/>
            <p:cNvSpPr/>
            <p:nvPr/>
          </p:nvSpPr>
          <p:spPr>
            <a:xfrm>
              <a:off x="3543300" y="1946209"/>
              <a:ext cx="2057400" cy="2057400"/>
            </a:xfrm>
            <a:prstGeom prst="ellipse">
              <a:avLst/>
            </a:prstGeom>
            <a:gradFill>
              <a:gsLst>
                <a:gs pos="0">
                  <a:srgbClr val="00B0F0"/>
                </a:gs>
                <a:gs pos="50000">
                  <a:srgbClr val="399ECB"/>
                </a:gs>
                <a:gs pos="100000">
                  <a:srgbClr val="0077D0"/>
                </a:gs>
              </a:gsLst>
              <a:path path="circle">
                <a:fillToRect l="50000" t="50000" r="50000" b="50000"/>
              </a:path>
            </a:gradFill>
            <a:ln w="825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/>
                <a:t>             </a:t>
              </a:r>
            </a:p>
          </p:txBody>
        </p:sp>
        <p:sp>
          <p:nvSpPr>
            <p:cNvPr id="6" name="TextBox 14"/>
            <p:cNvSpPr txBox="1"/>
            <p:nvPr/>
          </p:nvSpPr>
          <p:spPr>
            <a:xfrm>
              <a:off x="3933967" y="1591943"/>
              <a:ext cx="1219200" cy="21019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3600" b="1" dirty="0">
                  <a:solidFill>
                    <a:srgbClr val="2A7A9E">
                      <a:alpha val="40000"/>
                    </a:srgbClr>
                  </a:solidFill>
                  <a:latin typeface="+mj-lt"/>
                  <a:cs typeface="Arial" pitchFamily="34" charset="0"/>
                </a:rPr>
                <a:t>2</a:t>
              </a:r>
            </a:p>
          </p:txBody>
        </p:sp>
        <p:sp>
          <p:nvSpPr>
            <p:cNvPr id="7" name="TextBox 15"/>
            <p:cNvSpPr txBox="1"/>
            <p:nvPr/>
          </p:nvSpPr>
          <p:spPr>
            <a:xfrm>
              <a:off x="3601872" y="2701385"/>
              <a:ext cx="1931160" cy="665695"/>
            </a:xfrm>
            <a:prstGeom prst="rect">
              <a:avLst/>
            </a:prstGeom>
            <a:noFill/>
          </p:spPr>
          <p:txBody>
            <a:bodyPr wrap="square" rtlCol="0">
              <a:normAutofit fontScale="25000" lnSpcReduction="20000"/>
            </a:bodyPr>
            <a:lstStyle/>
            <a:p>
              <a:pPr algn="ctr">
                <a:lnSpc>
                  <a:spcPct val="80000"/>
                </a:lnSpc>
              </a:pPr>
              <a:r>
                <a:rPr lang="nb-NO" sz="2300" b="1" spc="60" dirty="0" smtClean="0">
                  <a:solidFill>
                    <a:schemeClr val="bg1"/>
                  </a:solidFill>
                  <a:effectLst>
                    <a:outerShdw blurRad="50800" dist="25400" dir="5400000" algn="t" rotWithShape="0">
                      <a:prstClr val="black">
                        <a:alpha val="15000"/>
                      </a:prstClr>
                    </a:outerShdw>
                  </a:effectLst>
                </a:rPr>
                <a:t>Medlems-fordeler</a:t>
              </a:r>
              <a:endParaRPr lang="nb-NO" sz="2300" b="1" dirty="0">
                <a:solidFill>
                  <a:schemeClr val="bg1"/>
                </a:solidFill>
                <a:effectLst>
                  <a:outerShdw blurRad="50800" dist="25400" dir="5400000" algn="t" rotWithShape="0">
                    <a:prstClr val="black">
                      <a:alpha val="15000"/>
                    </a:prst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00755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15616" y="84211"/>
            <a:ext cx="7651576" cy="685800"/>
          </a:xfrm>
        </p:spPr>
        <p:txBody>
          <a:bodyPr/>
          <a:lstStyle/>
          <a:p>
            <a:r>
              <a:rPr lang="nb-NO" b="1" dirty="0" smtClean="0"/>
              <a:t>Samarbeidsavtale med G-Sport</a:t>
            </a:r>
            <a:endParaRPr lang="nb-NO" b="1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/>
          </a:bodyPr>
          <a:lstStyle/>
          <a:p>
            <a:r>
              <a:rPr lang="nb-NO" dirty="0"/>
              <a:t>Klubbkolleksjon vert utarbeida av ein eigen </a:t>
            </a:r>
            <a:r>
              <a:rPr lang="nb-NO" dirty="0" err="1"/>
              <a:t>komitè</a:t>
            </a:r>
            <a:r>
              <a:rPr lang="nb-NO" dirty="0"/>
              <a:t> og vil vera klar før neste fotballsesong</a:t>
            </a:r>
          </a:p>
          <a:p>
            <a:r>
              <a:rPr lang="nb-NO" dirty="0" smtClean="0"/>
              <a:t>Avtalen er 3 </a:t>
            </a:r>
            <a:r>
              <a:rPr lang="nb-NO" dirty="0" err="1" smtClean="0"/>
              <a:t>årig</a:t>
            </a:r>
            <a:r>
              <a:rPr lang="nb-NO" dirty="0" smtClean="0"/>
              <a:t>, </a:t>
            </a:r>
            <a:r>
              <a:rPr lang="nb-NO" dirty="0" smtClean="0"/>
              <a:t>til juli </a:t>
            </a:r>
            <a:r>
              <a:rPr lang="nb-NO" dirty="0" smtClean="0"/>
              <a:t>2017</a:t>
            </a:r>
          </a:p>
          <a:p>
            <a:r>
              <a:rPr lang="nb-NO" dirty="0" smtClean="0"/>
              <a:t>Me </a:t>
            </a:r>
            <a:r>
              <a:rPr lang="nb-NO" dirty="0" err="1" smtClean="0"/>
              <a:t>oppfordrar</a:t>
            </a:r>
            <a:r>
              <a:rPr lang="nb-NO" dirty="0" smtClean="0"/>
              <a:t> alle til å støtta opp om avtalen</a:t>
            </a:r>
          </a:p>
          <a:p>
            <a:r>
              <a:rPr lang="nb-NO" dirty="0" smtClean="0"/>
              <a:t>Styremedlemmer som går ut av verv byter sitt VIP kort med nytt styremedlem</a:t>
            </a:r>
          </a:p>
        </p:txBody>
      </p:sp>
      <p:grpSp>
        <p:nvGrpSpPr>
          <p:cNvPr id="4" name="Group 22"/>
          <p:cNvGrpSpPr/>
          <p:nvPr/>
        </p:nvGrpSpPr>
        <p:grpSpPr>
          <a:xfrm>
            <a:off x="429459" y="28435"/>
            <a:ext cx="619790" cy="741576"/>
            <a:chOff x="3543300" y="1591943"/>
            <a:chExt cx="2057400" cy="2411666"/>
          </a:xfrm>
          <a:effectLst/>
        </p:grpSpPr>
        <p:sp>
          <p:nvSpPr>
            <p:cNvPr id="5" name="Oval 3"/>
            <p:cNvSpPr/>
            <p:nvPr/>
          </p:nvSpPr>
          <p:spPr>
            <a:xfrm>
              <a:off x="3543300" y="1946209"/>
              <a:ext cx="2057400" cy="2057400"/>
            </a:xfrm>
            <a:prstGeom prst="ellipse">
              <a:avLst/>
            </a:prstGeom>
            <a:gradFill>
              <a:gsLst>
                <a:gs pos="0">
                  <a:srgbClr val="00B0F0"/>
                </a:gs>
                <a:gs pos="50000">
                  <a:srgbClr val="399ECB"/>
                </a:gs>
                <a:gs pos="100000">
                  <a:srgbClr val="0077D0"/>
                </a:gs>
              </a:gsLst>
              <a:path path="circle">
                <a:fillToRect l="50000" t="50000" r="50000" b="50000"/>
              </a:path>
            </a:gradFill>
            <a:ln w="825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/>
                <a:t>             </a:t>
              </a:r>
            </a:p>
          </p:txBody>
        </p:sp>
        <p:sp>
          <p:nvSpPr>
            <p:cNvPr id="6" name="TextBox 14"/>
            <p:cNvSpPr txBox="1"/>
            <p:nvPr/>
          </p:nvSpPr>
          <p:spPr>
            <a:xfrm>
              <a:off x="3933967" y="1591943"/>
              <a:ext cx="1219200" cy="21019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3600" b="1" dirty="0">
                  <a:solidFill>
                    <a:srgbClr val="2A7A9E">
                      <a:alpha val="40000"/>
                    </a:srgbClr>
                  </a:solidFill>
                  <a:latin typeface="+mj-lt"/>
                  <a:cs typeface="Arial" pitchFamily="34" charset="0"/>
                </a:rPr>
                <a:t>2</a:t>
              </a:r>
            </a:p>
          </p:txBody>
        </p:sp>
        <p:sp>
          <p:nvSpPr>
            <p:cNvPr id="7" name="TextBox 15"/>
            <p:cNvSpPr txBox="1"/>
            <p:nvPr/>
          </p:nvSpPr>
          <p:spPr>
            <a:xfrm>
              <a:off x="3601872" y="2701385"/>
              <a:ext cx="1931160" cy="665695"/>
            </a:xfrm>
            <a:prstGeom prst="rect">
              <a:avLst/>
            </a:prstGeom>
            <a:noFill/>
          </p:spPr>
          <p:txBody>
            <a:bodyPr wrap="square" rtlCol="0">
              <a:normAutofit fontScale="25000" lnSpcReduction="20000"/>
            </a:bodyPr>
            <a:lstStyle/>
            <a:p>
              <a:pPr algn="ctr">
                <a:lnSpc>
                  <a:spcPct val="80000"/>
                </a:lnSpc>
              </a:pPr>
              <a:r>
                <a:rPr lang="nb-NO" sz="2300" b="1" spc="60" dirty="0" smtClean="0">
                  <a:solidFill>
                    <a:schemeClr val="bg1"/>
                  </a:solidFill>
                  <a:effectLst>
                    <a:outerShdw blurRad="50800" dist="25400" dir="5400000" algn="t" rotWithShape="0">
                      <a:prstClr val="black">
                        <a:alpha val="15000"/>
                      </a:prstClr>
                    </a:outerShdw>
                  </a:effectLst>
                </a:rPr>
                <a:t>Medlems-fordeler</a:t>
              </a:r>
              <a:endParaRPr lang="nb-NO" sz="2300" b="1" dirty="0">
                <a:solidFill>
                  <a:schemeClr val="bg1"/>
                </a:solidFill>
                <a:effectLst>
                  <a:outerShdw blurRad="50800" dist="25400" dir="5400000" algn="t" rotWithShape="0">
                    <a:prstClr val="black">
                      <a:alpha val="15000"/>
                    </a:prst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1676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943100" y="4797152"/>
            <a:ext cx="5437212" cy="1512168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>
              <a:lnSpc>
                <a:spcPct val="114000"/>
              </a:lnSpc>
            </a:pPr>
            <a:endParaRPr lang="nb-NO" dirty="0">
              <a:solidFill>
                <a:prstClr val="black"/>
              </a:solidFill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spcBef>
                <a:spcPts val="0"/>
              </a:spcBef>
            </a:pPr>
            <a:r>
              <a:rPr lang="nb-NO" sz="2800" b="1" dirty="0" err="1" smtClean="0">
                <a:solidFill>
                  <a:prstClr val="black">
                    <a:lumMod val="85000"/>
                    <a:lumOff val="15000"/>
                  </a:prstClr>
                </a:solidFill>
                <a:latin typeface="+mn-lt"/>
                <a:ea typeface="+mn-ea"/>
                <a:cs typeface="+mn-cs"/>
              </a:rPr>
              <a:t>Naturopplevingar</a:t>
            </a:r>
            <a:endParaRPr lang="nb-NO" dirty="0">
              <a:latin typeface="+mn-lt"/>
            </a:endParaRPr>
          </a:p>
        </p:txBody>
      </p:sp>
      <p:sp>
        <p:nvSpPr>
          <p:cNvPr id="14" name="Title 8"/>
          <p:cNvSpPr txBox="1">
            <a:spLocks/>
          </p:cNvSpPr>
          <p:nvPr/>
        </p:nvSpPr>
        <p:spPr>
          <a:xfrm>
            <a:off x="2971800" y="1713786"/>
            <a:ext cx="5867400" cy="1970046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kumimoji="0" lang="nb-NO" sz="3000" b="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nb-NO" sz="4000" dirty="0" err="1" smtClean="0">
                <a:solidFill>
                  <a:prstClr val="black">
                    <a:lumMod val="85000"/>
                    <a:lumOff val="15000"/>
                  </a:prstClr>
                </a:solidFill>
                <a:ea typeface="+mn-ea"/>
                <a:cs typeface="+mn-cs"/>
              </a:rPr>
              <a:t>Auka</a:t>
            </a:r>
            <a:r>
              <a:rPr lang="nb-NO" sz="4000" dirty="0" smtClean="0">
                <a:solidFill>
                  <a:prstClr val="black">
                    <a:lumMod val="85000"/>
                    <a:lumOff val="15000"/>
                  </a:prstClr>
                </a:solidFill>
                <a:ea typeface="+mn-ea"/>
                <a:cs typeface="+mn-cs"/>
              </a:rPr>
              <a:t> aktivitet</a:t>
            </a:r>
          </a:p>
        </p:txBody>
      </p:sp>
      <p:grpSp>
        <p:nvGrpSpPr>
          <p:cNvPr id="15" name="Group 23"/>
          <p:cNvGrpSpPr/>
          <p:nvPr/>
        </p:nvGrpSpPr>
        <p:grpSpPr>
          <a:xfrm>
            <a:off x="443716" y="1344592"/>
            <a:ext cx="2057400" cy="2708434"/>
            <a:chOff x="6324600" y="1587511"/>
            <a:chExt cx="2057400" cy="2708434"/>
          </a:xfrm>
        </p:grpSpPr>
        <p:sp>
          <p:nvSpPr>
            <p:cNvPr id="16" name="Oval 4"/>
            <p:cNvSpPr/>
            <p:nvPr/>
          </p:nvSpPr>
          <p:spPr>
            <a:xfrm>
              <a:off x="6324600" y="1953643"/>
              <a:ext cx="2057400" cy="2057400"/>
            </a:xfrm>
            <a:prstGeom prst="ellipse">
              <a:avLst/>
            </a:prstGeom>
            <a:gradFill flip="none" rotWithShape="1">
              <a:gsLst>
                <a:gs pos="5000">
                  <a:srgbClr val="84D830"/>
                </a:gs>
                <a:gs pos="48000">
                  <a:srgbClr val="7BCF27"/>
                </a:gs>
                <a:gs pos="100000">
                  <a:srgbClr val="56901C"/>
                </a:gs>
              </a:gsLst>
              <a:path path="circle">
                <a:fillToRect l="50000" t="50000" r="50000" b="50000"/>
              </a:path>
              <a:tileRect/>
            </a:gradFill>
            <a:ln w="508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/>
                <a:t>             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721604" y="1587511"/>
              <a:ext cx="1219200" cy="2708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7000" b="1" dirty="0">
                  <a:solidFill>
                    <a:schemeClr val="tx1">
                      <a:lumMod val="50000"/>
                      <a:lumOff val="50000"/>
                      <a:alpha val="64000"/>
                    </a:schemeClr>
                  </a:solidFill>
                  <a:latin typeface="+mj-lt"/>
                  <a:cs typeface="Arial" pitchFamily="34" charset="0"/>
                </a:rPr>
                <a:t>3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411810" y="2674651"/>
              <a:ext cx="1931160" cy="665695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/>
            <a:p>
              <a:pPr algn="ctr">
                <a:lnSpc>
                  <a:spcPct val="80000"/>
                </a:lnSpc>
              </a:pPr>
              <a:r>
                <a:rPr lang="nb-NO" sz="2300" b="1" spc="60" dirty="0" smtClean="0">
                  <a:solidFill>
                    <a:schemeClr val="bg1"/>
                  </a:solidFill>
                  <a:effectLst>
                    <a:outerShdw blurRad="50800" dist="25400" dir="5400000" algn="t" rotWithShape="0">
                      <a:prstClr val="black">
                        <a:alpha val="15000"/>
                      </a:prstClr>
                    </a:outerShdw>
                  </a:effectLst>
                </a:rPr>
                <a:t>Etablering turgruppe</a:t>
              </a:r>
              <a:endParaRPr lang="nb-NO" sz="2300" b="1" dirty="0">
                <a:solidFill>
                  <a:schemeClr val="bg1"/>
                </a:solidFill>
                <a:effectLst>
                  <a:outerShdw blurRad="50800" dist="25400" dir="5400000" algn="t" rotWithShape="0">
                    <a:prstClr val="black">
                      <a:alpha val="15000"/>
                    </a:prst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92741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99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943100" y="4797152"/>
            <a:ext cx="5437212" cy="1512168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>
              <a:lnSpc>
                <a:spcPct val="114000"/>
              </a:lnSpc>
            </a:pPr>
            <a:endParaRPr lang="nb-NO" dirty="0">
              <a:solidFill>
                <a:prstClr val="black"/>
              </a:solidFill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spcBef>
                <a:spcPts val="0"/>
              </a:spcBef>
            </a:pPr>
            <a:r>
              <a:rPr lang="nb-NO" sz="28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+mn-lt"/>
                <a:ea typeface="+mn-ea"/>
                <a:cs typeface="+mn-cs"/>
              </a:rPr>
              <a:t>Kva skjer?</a:t>
            </a:r>
            <a:endParaRPr lang="nb-NO" dirty="0">
              <a:latin typeface="+mn-lt"/>
            </a:endParaRPr>
          </a:p>
        </p:txBody>
      </p:sp>
      <p:sp>
        <p:nvSpPr>
          <p:cNvPr id="14" name="Title 8"/>
          <p:cNvSpPr txBox="1">
            <a:spLocks/>
          </p:cNvSpPr>
          <p:nvPr/>
        </p:nvSpPr>
        <p:spPr>
          <a:xfrm>
            <a:off x="2971800" y="1741227"/>
            <a:ext cx="5867400" cy="1970046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kumimoji="0" lang="nb-NO" sz="3000" b="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nb-NO" sz="4000" dirty="0" err="1" smtClean="0">
                <a:solidFill>
                  <a:prstClr val="black">
                    <a:lumMod val="85000"/>
                    <a:lumOff val="15000"/>
                  </a:prstClr>
                </a:solidFill>
                <a:ea typeface="+mn-ea"/>
                <a:cs typeface="+mn-cs"/>
              </a:rPr>
              <a:t>Facebook</a:t>
            </a:r>
            <a:r>
              <a:rPr lang="nb-NO" sz="4000" dirty="0" smtClean="0">
                <a:solidFill>
                  <a:prstClr val="black">
                    <a:lumMod val="85000"/>
                    <a:lumOff val="15000"/>
                  </a:prstClr>
                </a:solidFill>
                <a:ea typeface="+mn-ea"/>
                <a:cs typeface="+mn-cs"/>
              </a:rPr>
              <a:t> og Vaksdalil.com</a:t>
            </a:r>
            <a:endParaRPr lang="nb-NO" sz="4000" dirty="0">
              <a:solidFill>
                <a:prstClr val="black">
                  <a:lumMod val="50000"/>
                  <a:lumOff val="50000"/>
                </a:prstClr>
              </a:solidFill>
              <a:ea typeface="+mn-ea"/>
              <a:cs typeface="+mn-cs"/>
            </a:endParaRPr>
          </a:p>
        </p:txBody>
      </p:sp>
      <p:grpSp>
        <p:nvGrpSpPr>
          <p:cNvPr id="15" name="Group 22"/>
          <p:cNvGrpSpPr/>
          <p:nvPr/>
        </p:nvGrpSpPr>
        <p:grpSpPr>
          <a:xfrm>
            <a:off x="424905" y="1372033"/>
            <a:ext cx="2057400" cy="2708434"/>
            <a:chOff x="3543300" y="1591943"/>
            <a:chExt cx="2057400" cy="2708434"/>
          </a:xfrm>
          <a:effectLst/>
        </p:grpSpPr>
        <p:sp>
          <p:nvSpPr>
            <p:cNvPr id="16" name="Oval 3"/>
            <p:cNvSpPr/>
            <p:nvPr/>
          </p:nvSpPr>
          <p:spPr>
            <a:xfrm>
              <a:off x="3543300" y="1946209"/>
              <a:ext cx="2057400" cy="2057400"/>
            </a:xfrm>
            <a:prstGeom prst="ellipse">
              <a:avLst/>
            </a:prstGeom>
            <a:gradFill>
              <a:gsLst>
                <a:gs pos="27000">
                  <a:schemeClr val="bg2">
                    <a:lumMod val="50000"/>
                  </a:schemeClr>
                </a:gs>
                <a:gs pos="50000">
                  <a:schemeClr val="bg2">
                    <a:lumMod val="50000"/>
                  </a:schemeClr>
                </a:gs>
                <a:gs pos="100000">
                  <a:schemeClr val="bg2">
                    <a:lumMod val="25000"/>
                  </a:schemeClr>
                </a:gs>
              </a:gsLst>
              <a:path path="circle">
                <a:fillToRect l="50000" t="50000" r="50000" b="50000"/>
              </a:path>
            </a:gradFill>
            <a:ln w="825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/>
                <a:t>             </a:t>
              </a:r>
            </a:p>
          </p:txBody>
        </p:sp>
        <p:sp>
          <p:nvSpPr>
            <p:cNvPr id="17" name="TextBox 14"/>
            <p:cNvSpPr txBox="1"/>
            <p:nvPr/>
          </p:nvSpPr>
          <p:spPr>
            <a:xfrm>
              <a:off x="3933968" y="1591943"/>
              <a:ext cx="1219200" cy="2708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7000" b="1" dirty="0">
                  <a:solidFill>
                    <a:srgbClr val="2A7A9E">
                      <a:alpha val="40000"/>
                    </a:srgbClr>
                  </a:solidFill>
                  <a:latin typeface="+mj-lt"/>
                  <a:cs typeface="Arial" pitchFamily="34" charset="0"/>
                </a:rPr>
                <a:t>4</a:t>
              </a:r>
            </a:p>
          </p:txBody>
        </p:sp>
        <p:sp>
          <p:nvSpPr>
            <p:cNvPr id="18" name="TextBox 15"/>
            <p:cNvSpPr txBox="1"/>
            <p:nvPr/>
          </p:nvSpPr>
          <p:spPr>
            <a:xfrm>
              <a:off x="3601872" y="2701385"/>
              <a:ext cx="1931160" cy="665695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/>
            <a:p>
              <a:pPr algn="ctr">
                <a:lnSpc>
                  <a:spcPct val="80000"/>
                </a:lnSpc>
              </a:pPr>
              <a:r>
                <a:rPr lang="nb-NO" sz="2300" b="1" spc="60" dirty="0" err="1" smtClean="0">
                  <a:solidFill>
                    <a:schemeClr val="bg1"/>
                  </a:solidFill>
                  <a:effectLst>
                    <a:outerShdw blurRad="50800" dist="25400" dir="5400000" algn="t" rotWithShape="0">
                      <a:prstClr val="black">
                        <a:alpha val="15000"/>
                      </a:prstClr>
                    </a:outerShdw>
                  </a:effectLst>
                </a:rPr>
                <a:t>Informasjonskanalar</a:t>
              </a:r>
              <a:endParaRPr lang="nb-NO" sz="2300" b="1" dirty="0">
                <a:solidFill>
                  <a:schemeClr val="bg1"/>
                </a:solidFill>
                <a:effectLst>
                  <a:outerShdw blurRad="50800" dist="25400" dir="5400000" algn="t" rotWithShape="0">
                    <a:prstClr val="black">
                      <a:alpha val="15000"/>
                    </a:prst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92741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99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71600" y="76200"/>
            <a:ext cx="7867600" cy="685800"/>
          </a:xfrm>
        </p:spPr>
        <p:txBody>
          <a:bodyPr/>
          <a:lstStyle/>
          <a:p>
            <a:r>
              <a:rPr lang="nb-NO" b="1" dirty="0" smtClean="0"/>
              <a:t>Følg oss på nett</a:t>
            </a:r>
            <a:endParaRPr lang="nb-NO" b="1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31478" y="1340768"/>
            <a:ext cx="8229600" cy="4525963"/>
          </a:xfrm>
        </p:spPr>
        <p:txBody>
          <a:bodyPr>
            <a:normAutofit/>
          </a:bodyPr>
          <a:lstStyle/>
          <a:p>
            <a:r>
              <a:rPr lang="nb-NO" dirty="0" smtClean="0"/>
              <a:t>Nettsida </a:t>
            </a:r>
            <a:r>
              <a:rPr lang="nb-NO" dirty="0" err="1" smtClean="0"/>
              <a:t>heiter</a:t>
            </a:r>
            <a:r>
              <a:rPr lang="nb-NO" dirty="0" smtClean="0"/>
              <a:t> </a:t>
            </a:r>
            <a:r>
              <a:rPr lang="nb-NO" dirty="0" smtClean="0">
                <a:solidFill>
                  <a:srgbClr val="0070C0"/>
                </a:solidFill>
                <a:hlinkClick r:id="rId2"/>
              </a:rPr>
              <a:t>vaksdalil.com</a:t>
            </a:r>
            <a:endParaRPr lang="nb-NO" dirty="0" smtClean="0">
              <a:solidFill>
                <a:srgbClr val="0070C0"/>
              </a:solidFill>
            </a:endParaRPr>
          </a:p>
          <a:p>
            <a:pPr lvl="1"/>
            <a:r>
              <a:rPr lang="nb-NO" dirty="0" smtClean="0"/>
              <a:t>Statisk/fast informasjon</a:t>
            </a:r>
          </a:p>
          <a:p>
            <a:pPr lvl="1"/>
            <a:r>
              <a:rPr lang="nb-NO" dirty="0" err="1" smtClean="0"/>
              <a:t>Kontaktpersonar</a:t>
            </a:r>
            <a:r>
              <a:rPr lang="nb-NO" dirty="0" smtClean="0"/>
              <a:t>, treningstider, retningslinjer</a:t>
            </a:r>
          </a:p>
          <a:p>
            <a:r>
              <a:rPr lang="nb-NO" dirty="0" err="1" smtClean="0"/>
              <a:t>Facebooksida</a:t>
            </a:r>
            <a:r>
              <a:rPr lang="nb-NO" dirty="0" smtClean="0"/>
              <a:t> </a:t>
            </a:r>
            <a:r>
              <a:rPr lang="nb-NO" dirty="0" err="1" smtClean="0"/>
              <a:t>heiter</a:t>
            </a:r>
            <a:r>
              <a:rPr lang="nb-NO" dirty="0" smtClean="0"/>
              <a:t> </a:t>
            </a:r>
            <a:r>
              <a:rPr lang="nb-NO" dirty="0" smtClean="0">
                <a:solidFill>
                  <a:srgbClr val="0070C0"/>
                </a:solidFill>
              </a:rPr>
              <a:t>Vaksdal Idrettslag</a:t>
            </a:r>
          </a:p>
          <a:p>
            <a:pPr lvl="1"/>
            <a:r>
              <a:rPr lang="nb-NO" dirty="0" smtClean="0"/>
              <a:t>Meir dynamisk og </a:t>
            </a:r>
            <a:r>
              <a:rPr lang="nb-NO" dirty="0" err="1" smtClean="0"/>
              <a:t>levande</a:t>
            </a:r>
            <a:endParaRPr lang="nb-NO" dirty="0" smtClean="0"/>
          </a:p>
          <a:p>
            <a:pPr lvl="1"/>
            <a:r>
              <a:rPr lang="nb-NO" dirty="0" err="1" smtClean="0"/>
              <a:t>Meldingar</a:t>
            </a:r>
            <a:r>
              <a:rPr lang="nb-NO" dirty="0" smtClean="0"/>
              <a:t> om aktivitetar, kampar, ting som skjer</a:t>
            </a:r>
          </a:p>
          <a:p>
            <a:r>
              <a:rPr lang="nb-NO" dirty="0" smtClean="0"/>
              <a:t>Takk til gode </a:t>
            </a:r>
            <a:r>
              <a:rPr lang="nb-NO" dirty="0" err="1" smtClean="0"/>
              <a:t>hjelparar</a:t>
            </a:r>
            <a:endParaRPr lang="nb-NO" dirty="0" smtClean="0"/>
          </a:p>
        </p:txBody>
      </p:sp>
      <p:grpSp>
        <p:nvGrpSpPr>
          <p:cNvPr id="4" name="Group 22"/>
          <p:cNvGrpSpPr/>
          <p:nvPr/>
        </p:nvGrpSpPr>
        <p:grpSpPr>
          <a:xfrm>
            <a:off x="395537" y="106400"/>
            <a:ext cx="504056" cy="623572"/>
            <a:chOff x="3416012" y="1551711"/>
            <a:chExt cx="2184692" cy="2451898"/>
          </a:xfrm>
          <a:effectLst/>
        </p:grpSpPr>
        <p:sp>
          <p:nvSpPr>
            <p:cNvPr id="5" name="Oval 3"/>
            <p:cNvSpPr/>
            <p:nvPr/>
          </p:nvSpPr>
          <p:spPr>
            <a:xfrm>
              <a:off x="3543300" y="1946209"/>
              <a:ext cx="2057400" cy="2057400"/>
            </a:xfrm>
            <a:prstGeom prst="ellipse">
              <a:avLst/>
            </a:prstGeom>
            <a:gradFill>
              <a:gsLst>
                <a:gs pos="27000">
                  <a:schemeClr val="bg2">
                    <a:lumMod val="50000"/>
                  </a:schemeClr>
                </a:gs>
                <a:gs pos="50000">
                  <a:schemeClr val="bg2">
                    <a:lumMod val="50000"/>
                  </a:schemeClr>
                </a:gs>
                <a:gs pos="100000">
                  <a:schemeClr val="bg2">
                    <a:lumMod val="25000"/>
                  </a:schemeClr>
                </a:gs>
              </a:gsLst>
              <a:path path="circle">
                <a:fillToRect l="50000" t="50000" r="50000" b="50000"/>
              </a:path>
            </a:gradFill>
            <a:ln w="825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/>
                <a:t>             </a:t>
              </a:r>
            </a:p>
          </p:txBody>
        </p:sp>
        <p:sp>
          <p:nvSpPr>
            <p:cNvPr id="6" name="TextBox 14"/>
            <p:cNvSpPr txBox="1"/>
            <p:nvPr/>
          </p:nvSpPr>
          <p:spPr>
            <a:xfrm>
              <a:off x="3685103" y="1551711"/>
              <a:ext cx="1219200" cy="22993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3200" b="1" dirty="0">
                  <a:solidFill>
                    <a:srgbClr val="2A7A9E">
                      <a:alpha val="40000"/>
                    </a:srgbClr>
                  </a:solidFill>
                  <a:latin typeface="+mj-lt"/>
                  <a:cs typeface="Arial" pitchFamily="34" charset="0"/>
                </a:rPr>
                <a:t>4</a:t>
              </a:r>
            </a:p>
          </p:txBody>
        </p:sp>
        <p:sp>
          <p:nvSpPr>
            <p:cNvPr id="7" name="TextBox 15"/>
            <p:cNvSpPr txBox="1"/>
            <p:nvPr/>
          </p:nvSpPr>
          <p:spPr>
            <a:xfrm>
              <a:off x="3416012" y="2701387"/>
              <a:ext cx="2184692" cy="665695"/>
            </a:xfrm>
            <a:prstGeom prst="rect">
              <a:avLst/>
            </a:prstGeom>
            <a:noFill/>
          </p:spPr>
          <p:txBody>
            <a:bodyPr wrap="square" rtlCol="0">
              <a:normAutofit fontScale="25000" lnSpcReduction="20000"/>
            </a:bodyPr>
            <a:lstStyle/>
            <a:p>
              <a:pPr algn="ctr">
                <a:lnSpc>
                  <a:spcPct val="80000"/>
                </a:lnSpc>
              </a:pPr>
              <a:r>
                <a:rPr lang="nb-NO" sz="2300" b="1" spc="60" dirty="0" smtClean="0">
                  <a:solidFill>
                    <a:schemeClr val="bg1"/>
                  </a:solidFill>
                  <a:effectLst>
                    <a:outerShdw blurRad="50800" dist="25400" dir="5400000" algn="t" rotWithShape="0">
                      <a:prstClr val="black">
                        <a:alpha val="15000"/>
                      </a:prstClr>
                    </a:outerShdw>
                  </a:effectLst>
                </a:rPr>
                <a:t>Info-</a:t>
              </a:r>
              <a:r>
                <a:rPr lang="nb-NO" sz="2300" b="1" spc="60" dirty="0" err="1" smtClean="0">
                  <a:solidFill>
                    <a:schemeClr val="bg1"/>
                  </a:solidFill>
                  <a:effectLst>
                    <a:outerShdw blurRad="50800" dist="25400" dir="5400000" algn="t" rotWithShape="0">
                      <a:prstClr val="black">
                        <a:alpha val="15000"/>
                      </a:prstClr>
                    </a:outerShdw>
                  </a:effectLst>
                </a:rPr>
                <a:t>kanalar</a:t>
              </a:r>
              <a:endParaRPr lang="nb-NO" sz="2300" b="1" dirty="0">
                <a:solidFill>
                  <a:schemeClr val="bg1"/>
                </a:solidFill>
                <a:effectLst>
                  <a:outerShdw blurRad="50800" dist="25400" dir="5400000" algn="t" rotWithShape="0">
                    <a:prstClr val="black">
                      <a:alpha val="15000"/>
                    </a:prst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04931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943100" y="4797152"/>
            <a:ext cx="5437212" cy="1512168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>
              <a:lnSpc>
                <a:spcPct val="114000"/>
              </a:lnSpc>
            </a:pPr>
            <a:endParaRPr lang="nb-NO" dirty="0">
              <a:solidFill>
                <a:prstClr val="black"/>
              </a:solidFill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spcBef>
                <a:spcPts val="0"/>
              </a:spcBef>
            </a:pPr>
            <a:r>
              <a:rPr lang="nb-NO" sz="28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+mn-lt"/>
                <a:ea typeface="+mn-ea"/>
                <a:cs typeface="+mn-cs"/>
              </a:rPr>
              <a:t>Retningslinjer</a:t>
            </a:r>
            <a:endParaRPr lang="nb-NO" dirty="0">
              <a:latin typeface="+mn-lt"/>
            </a:endParaRPr>
          </a:p>
        </p:txBody>
      </p:sp>
      <p:sp>
        <p:nvSpPr>
          <p:cNvPr id="14" name="Title 8"/>
          <p:cNvSpPr txBox="1">
            <a:spLocks/>
          </p:cNvSpPr>
          <p:nvPr/>
        </p:nvSpPr>
        <p:spPr>
          <a:xfrm>
            <a:off x="2971800" y="1741227"/>
            <a:ext cx="5867400" cy="1970046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kumimoji="0" lang="nb-NO" sz="3000" b="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nb-NO" sz="4000" dirty="0" err="1" smtClean="0">
                <a:solidFill>
                  <a:prstClr val="black">
                    <a:lumMod val="85000"/>
                    <a:lumOff val="15000"/>
                  </a:prstClr>
                </a:solidFill>
                <a:ea typeface="+mn-ea"/>
                <a:cs typeface="+mn-cs"/>
              </a:rPr>
              <a:t>Trenar</a:t>
            </a:r>
            <a:r>
              <a:rPr lang="nb-NO" sz="4000" dirty="0" smtClean="0">
                <a:solidFill>
                  <a:prstClr val="black">
                    <a:lumMod val="85000"/>
                    <a:lumOff val="15000"/>
                  </a:prstClr>
                </a:solidFill>
                <a:ea typeface="+mn-ea"/>
                <a:cs typeface="+mn-cs"/>
              </a:rPr>
              <a:t>, </a:t>
            </a:r>
            <a:r>
              <a:rPr lang="nb-NO" sz="4000" dirty="0" err="1" smtClean="0">
                <a:solidFill>
                  <a:prstClr val="black">
                    <a:lumMod val="85000"/>
                    <a:lumOff val="15000"/>
                  </a:prstClr>
                </a:solidFill>
                <a:ea typeface="+mn-ea"/>
                <a:cs typeface="+mn-cs"/>
              </a:rPr>
              <a:t>utøvar</a:t>
            </a:r>
            <a:r>
              <a:rPr lang="nb-NO" sz="4000" dirty="0" smtClean="0">
                <a:solidFill>
                  <a:prstClr val="black">
                    <a:lumMod val="85000"/>
                    <a:lumOff val="15000"/>
                  </a:prstClr>
                </a:solidFill>
                <a:ea typeface="+mn-ea"/>
                <a:cs typeface="+mn-cs"/>
              </a:rPr>
              <a:t>, </a:t>
            </a:r>
            <a:r>
              <a:rPr lang="nb-NO" sz="40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foreldre, </a:t>
            </a:r>
            <a:r>
              <a:rPr lang="nb-NO" sz="4000" dirty="0" err="1" smtClean="0">
                <a:solidFill>
                  <a:prstClr val="black">
                    <a:lumMod val="85000"/>
                    <a:lumOff val="15000"/>
                  </a:prstClr>
                </a:solidFill>
                <a:ea typeface="+mn-ea"/>
                <a:cs typeface="+mn-cs"/>
              </a:rPr>
              <a:t>lagleiar</a:t>
            </a:r>
            <a:r>
              <a:rPr lang="nb-NO" sz="4000" dirty="0" smtClean="0">
                <a:solidFill>
                  <a:prstClr val="black">
                    <a:lumMod val="85000"/>
                    <a:lumOff val="15000"/>
                  </a:prstClr>
                </a:solidFill>
                <a:ea typeface="+mn-ea"/>
                <a:cs typeface="+mn-cs"/>
              </a:rPr>
              <a:t> og klubb</a:t>
            </a:r>
            <a:endParaRPr lang="nb-NO" sz="4000" dirty="0">
              <a:solidFill>
                <a:prstClr val="black">
                  <a:lumMod val="50000"/>
                  <a:lumOff val="50000"/>
                </a:prstClr>
              </a:solidFill>
              <a:ea typeface="+mn-ea"/>
              <a:cs typeface="+mn-cs"/>
            </a:endParaRPr>
          </a:p>
        </p:txBody>
      </p:sp>
      <p:grpSp>
        <p:nvGrpSpPr>
          <p:cNvPr id="10" name="Group 22"/>
          <p:cNvGrpSpPr/>
          <p:nvPr/>
        </p:nvGrpSpPr>
        <p:grpSpPr>
          <a:xfrm>
            <a:off x="467544" y="1372033"/>
            <a:ext cx="2057400" cy="2708434"/>
            <a:chOff x="3543300" y="1591943"/>
            <a:chExt cx="2057400" cy="2708434"/>
          </a:xfrm>
          <a:effectLst/>
        </p:grpSpPr>
        <p:sp>
          <p:nvSpPr>
            <p:cNvPr id="12" name="Oval 3"/>
            <p:cNvSpPr/>
            <p:nvPr/>
          </p:nvSpPr>
          <p:spPr>
            <a:xfrm>
              <a:off x="3543300" y="1946209"/>
              <a:ext cx="2057400" cy="2057400"/>
            </a:xfrm>
            <a:prstGeom prst="ellipse">
              <a:avLst/>
            </a:prstGeom>
            <a:gradFill>
              <a:gsLst>
                <a:gs pos="0">
                  <a:srgbClr val="B4563C"/>
                </a:gs>
                <a:gs pos="50000">
                  <a:srgbClr val="D23232"/>
                </a:gs>
                <a:gs pos="100000">
                  <a:srgbClr val="C00000"/>
                </a:gs>
              </a:gsLst>
              <a:path path="circle">
                <a:fillToRect l="50000" t="50000" r="50000" b="50000"/>
              </a:path>
            </a:gradFill>
            <a:ln w="825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/>
                <a:t>             </a:t>
              </a:r>
            </a:p>
          </p:txBody>
        </p:sp>
        <p:sp>
          <p:nvSpPr>
            <p:cNvPr id="13" name="TextBox 14"/>
            <p:cNvSpPr txBox="1"/>
            <p:nvPr/>
          </p:nvSpPr>
          <p:spPr>
            <a:xfrm>
              <a:off x="3933968" y="1591943"/>
              <a:ext cx="1219200" cy="2708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7000" b="1" dirty="0">
                  <a:solidFill>
                    <a:schemeClr val="tx1">
                      <a:lumMod val="50000"/>
                      <a:lumOff val="50000"/>
                      <a:alpha val="40000"/>
                    </a:schemeClr>
                  </a:solidFill>
                  <a:latin typeface="+mj-lt"/>
                  <a:cs typeface="Arial" pitchFamily="34" charset="0"/>
                </a:rPr>
                <a:t>5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3601872" y="2701385"/>
              <a:ext cx="1931160" cy="665695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/>
            <a:p>
              <a:pPr algn="ctr">
                <a:lnSpc>
                  <a:spcPct val="80000"/>
                </a:lnSpc>
              </a:pPr>
              <a:r>
                <a:rPr lang="nb-NO" sz="2300" b="1" spc="60" dirty="0" smtClean="0">
                  <a:solidFill>
                    <a:schemeClr val="bg1"/>
                  </a:solidFill>
                  <a:effectLst>
                    <a:outerShdw blurRad="50800" dist="25400" dir="5400000" algn="t" rotWithShape="0">
                      <a:prstClr val="black">
                        <a:alpha val="15000"/>
                      </a:prstClr>
                    </a:outerShdw>
                  </a:effectLst>
                </a:rPr>
                <a:t>Retnings-linjer</a:t>
              </a:r>
              <a:endParaRPr lang="nb-NO" sz="2300" b="1" dirty="0">
                <a:solidFill>
                  <a:schemeClr val="bg1"/>
                </a:solidFill>
                <a:effectLst>
                  <a:outerShdw blurRad="50800" dist="25400" dir="5400000" algn="t" rotWithShape="0">
                    <a:prstClr val="black">
                      <a:alpha val="15000"/>
                    </a:prst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14792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99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691680" y="76200"/>
            <a:ext cx="7147520" cy="685800"/>
          </a:xfrm>
        </p:spPr>
        <p:txBody>
          <a:bodyPr/>
          <a:lstStyle/>
          <a:p>
            <a:r>
              <a:rPr lang="nb-NO" dirty="0" smtClean="0"/>
              <a:t>Utkast til retningslinjer for idrettslaget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36286" y="2060848"/>
            <a:ext cx="8229600" cy="3805883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nb-NO" b="1" dirty="0">
                <a:latin typeface="Arial Narrow" panose="020B0606020202030204" pitchFamily="34" charset="0"/>
              </a:rPr>
              <a:t>Overordna visjon</a:t>
            </a:r>
          </a:p>
          <a:p>
            <a:pPr marL="0" indent="0" algn="ctr">
              <a:buNone/>
            </a:pPr>
            <a:r>
              <a:rPr lang="nb-NO" b="1" dirty="0">
                <a:latin typeface="Arial Narrow" panose="020B0606020202030204" pitchFamily="34" charset="0"/>
              </a:rPr>
              <a:t>IDRETT FOR ALLE!</a:t>
            </a:r>
          </a:p>
          <a:p>
            <a:pPr algn="ctr"/>
            <a:endParaRPr lang="nb-NO" b="1" dirty="0">
              <a:latin typeface="Arial Narrow" panose="020B0606020202030204" pitchFamily="34" charset="0"/>
            </a:endParaRPr>
          </a:p>
          <a:p>
            <a:pPr algn="ctr"/>
            <a:r>
              <a:rPr lang="nb-NO" b="1" dirty="0">
                <a:latin typeface="Arial Narrow" panose="020B0606020202030204" pitchFamily="34" charset="0"/>
              </a:rPr>
              <a:t>Vaksdal IL skal arbeide for at alle menneske får høve til å drive idrett i tråd med </a:t>
            </a:r>
            <a:r>
              <a:rPr lang="nb-NO" b="1" dirty="0" err="1">
                <a:latin typeface="Arial Narrow" panose="020B0606020202030204" pitchFamily="34" charset="0"/>
              </a:rPr>
              <a:t>ønskje</a:t>
            </a:r>
            <a:r>
              <a:rPr lang="nb-NO" b="1" dirty="0">
                <a:latin typeface="Arial Narrow" panose="020B0606020202030204" pitchFamily="34" charset="0"/>
              </a:rPr>
              <a:t> og behov</a:t>
            </a:r>
          </a:p>
          <a:p>
            <a:pPr algn="ctr"/>
            <a:endParaRPr lang="nb-NO" b="1" dirty="0">
              <a:latin typeface="Arial Narrow" panose="020B0606020202030204" pitchFamily="34" charset="0"/>
            </a:endParaRPr>
          </a:p>
          <a:p>
            <a:pPr algn="ctr"/>
            <a:r>
              <a:rPr lang="nb-NO" b="1" dirty="0">
                <a:latin typeface="Arial Narrow" panose="020B0606020202030204" pitchFamily="34" charset="0"/>
              </a:rPr>
              <a:t>Vaksdal IL vil </a:t>
            </a:r>
            <a:r>
              <a:rPr lang="nb-NO" b="1" dirty="0" err="1">
                <a:latin typeface="Arial Narrow" panose="020B0606020202030204" pitchFamily="34" charset="0"/>
              </a:rPr>
              <a:t>byggje</a:t>
            </a:r>
            <a:r>
              <a:rPr lang="nb-NO" b="1" dirty="0">
                <a:latin typeface="Arial Narrow" panose="020B0606020202030204" pitchFamily="34" charset="0"/>
              </a:rPr>
              <a:t> </a:t>
            </a:r>
            <a:r>
              <a:rPr lang="nb-NO" b="1" dirty="0" err="1">
                <a:latin typeface="Arial Narrow" panose="020B0606020202030204" pitchFamily="34" charset="0"/>
              </a:rPr>
              <a:t>idrettsleg</a:t>
            </a:r>
            <a:r>
              <a:rPr lang="nb-NO" b="1" dirty="0">
                <a:latin typeface="Arial Narrow" panose="020B0606020202030204" pitchFamily="34" charset="0"/>
              </a:rPr>
              <a:t> aktivitet på </a:t>
            </a:r>
            <a:r>
              <a:rPr lang="nb-NO" b="1" dirty="0" err="1">
                <a:latin typeface="Arial Narrow" panose="020B0606020202030204" pitchFamily="34" charset="0"/>
              </a:rPr>
              <a:t>grunnverdiaene</a:t>
            </a:r>
            <a:r>
              <a:rPr lang="nb-NO" b="1" dirty="0">
                <a:latin typeface="Arial Narrow" panose="020B0606020202030204" pitchFamily="34" charset="0"/>
              </a:rPr>
              <a:t> idrettsglede, fellesskap, helse og </a:t>
            </a:r>
            <a:r>
              <a:rPr lang="nb-NO" b="1" dirty="0" err="1">
                <a:latin typeface="Arial Narrow" panose="020B0606020202030204" pitchFamily="34" charset="0"/>
              </a:rPr>
              <a:t>ærlegdom</a:t>
            </a:r>
            <a:endParaRPr lang="nb-NO" b="1" dirty="0">
              <a:latin typeface="Arial Narrow" panose="020B0606020202030204" pitchFamily="34" charset="0"/>
            </a:endParaRPr>
          </a:p>
          <a:p>
            <a:endParaRPr lang="nb-NO" dirty="0"/>
          </a:p>
        </p:txBody>
      </p:sp>
      <p:grpSp>
        <p:nvGrpSpPr>
          <p:cNvPr id="8" name="Group 22"/>
          <p:cNvGrpSpPr/>
          <p:nvPr/>
        </p:nvGrpSpPr>
        <p:grpSpPr>
          <a:xfrm>
            <a:off x="933172" y="-3696"/>
            <a:ext cx="661508" cy="786999"/>
            <a:chOff x="3543300" y="1591943"/>
            <a:chExt cx="2057400" cy="2411666"/>
          </a:xfrm>
          <a:effectLst/>
        </p:grpSpPr>
        <p:sp>
          <p:nvSpPr>
            <p:cNvPr id="9" name="Oval 3"/>
            <p:cNvSpPr/>
            <p:nvPr/>
          </p:nvSpPr>
          <p:spPr>
            <a:xfrm>
              <a:off x="3543300" y="1946209"/>
              <a:ext cx="2057400" cy="2057400"/>
            </a:xfrm>
            <a:prstGeom prst="ellipse">
              <a:avLst/>
            </a:prstGeom>
            <a:gradFill>
              <a:gsLst>
                <a:gs pos="0">
                  <a:srgbClr val="B4563C"/>
                </a:gs>
                <a:gs pos="50000">
                  <a:srgbClr val="D23232"/>
                </a:gs>
                <a:gs pos="100000">
                  <a:srgbClr val="C00000"/>
                </a:gs>
              </a:gsLst>
              <a:path path="circle">
                <a:fillToRect l="50000" t="50000" r="50000" b="50000"/>
              </a:path>
            </a:gradFill>
            <a:ln w="825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/>
                <a:t>             </a:t>
              </a:r>
            </a:p>
          </p:txBody>
        </p:sp>
        <p:sp>
          <p:nvSpPr>
            <p:cNvPr id="10" name="TextBox 14"/>
            <p:cNvSpPr txBox="1"/>
            <p:nvPr/>
          </p:nvSpPr>
          <p:spPr>
            <a:xfrm>
              <a:off x="3933968" y="1591943"/>
              <a:ext cx="1219201" cy="21692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4000" b="1" dirty="0">
                  <a:solidFill>
                    <a:schemeClr val="tx1">
                      <a:lumMod val="50000"/>
                      <a:lumOff val="50000"/>
                      <a:alpha val="40000"/>
                    </a:schemeClr>
                  </a:solidFill>
                  <a:latin typeface="+mj-lt"/>
                  <a:cs typeface="Arial" pitchFamily="34" charset="0"/>
                </a:rPr>
                <a:t>5</a:t>
              </a:r>
            </a:p>
          </p:txBody>
        </p:sp>
        <p:sp>
          <p:nvSpPr>
            <p:cNvPr id="11" name="TextBox 15"/>
            <p:cNvSpPr txBox="1"/>
            <p:nvPr/>
          </p:nvSpPr>
          <p:spPr>
            <a:xfrm>
              <a:off x="3601872" y="2701385"/>
              <a:ext cx="1931160" cy="665695"/>
            </a:xfrm>
            <a:prstGeom prst="rect">
              <a:avLst/>
            </a:prstGeom>
            <a:noFill/>
          </p:spPr>
          <p:txBody>
            <a:bodyPr wrap="square" rtlCol="0">
              <a:normAutofit fontScale="25000" lnSpcReduction="20000"/>
            </a:bodyPr>
            <a:lstStyle/>
            <a:p>
              <a:pPr algn="ctr">
                <a:lnSpc>
                  <a:spcPct val="80000"/>
                </a:lnSpc>
              </a:pPr>
              <a:r>
                <a:rPr lang="nb-NO" sz="2300" b="1" spc="60" dirty="0" smtClean="0">
                  <a:solidFill>
                    <a:schemeClr val="bg1"/>
                  </a:solidFill>
                  <a:effectLst>
                    <a:outerShdw blurRad="50800" dist="25400" dir="5400000" algn="t" rotWithShape="0">
                      <a:prstClr val="black">
                        <a:alpha val="15000"/>
                      </a:prstClr>
                    </a:outerShdw>
                  </a:effectLst>
                </a:rPr>
                <a:t>Retnings-linjer</a:t>
              </a:r>
              <a:endParaRPr lang="nb-NO" sz="2300" b="1" dirty="0">
                <a:solidFill>
                  <a:schemeClr val="bg1"/>
                </a:solidFill>
                <a:effectLst>
                  <a:outerShdw blurRad="50800" dist="25400" dir="5400000" algn="t" rotWithShape="0">
                    <a:prstClr val="black">
                      <a:alpha val="15000"/>
                    </a:prstClr>
                  </a:outerShdw>
                </a:effectLst>
              </a:endParaRPr>
            </a:p>
          </p:txBody>
        </p:sp>
      </p:grpSp>
      <p:sp>
        <p:nvSpPr>
          <p:cNvPr id="4" name="TekstSylinder 3"/>
          <p:cNvSpPr txBox="1"/>
          <p:nvPr/>
        </p:nvSpPr>
        <p:spPr>
          <a:xfrm>
            <a:off x="323528" y="1191862"/>
            <a:ext cx="819269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n-NO" sz="3200" dirty="0">
                <a:latin typeface="Arial Narrow" panose="020B0606020202030204" pitchFamily="34" charset="0"/>
              </a:rPr>
              <a:t>Felles retningslinjer for barneidrett i Vaksdal Idrettslag</a:t>
            </a:r>
          </a:p>
          <a:p>
            <a:endParaRPr lang="nb-NO" sz="3200" dirty="0"/>
          </a:p>
        </p:txBody>
      </p:sp>
    </p:spTree>
    <p:extLst>
      <p:ext uri="{BB962C8B-B14F-4D97-AF65-F5344CB8AC3E}">
        <p14:creationId xmlns:p14="http://schemas.microsoft.com/office/powerpoint/2010/main" val="3885548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691680" y="76200"/>
            <a:ext cx="7147520" cy="685800"/>
          </a:xfrm>
        </p:spPr>
        <p:txBody>
          <a:bodyPr/>
          <a:lstStyle/>
          <a:p>
            <a:r>
              <a:rPr lang="nb-NO" dirty="0" err="1" smtClean="0"/>
              <a:t>Trenarrolla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23528" y="980728"/>
            <a:ext cx="8640960" cy="5400600"/>
          </a:xfrm>
        </p:spPr>
        <p:txBody>
          <a:bodyPr>
            <a:noAutofit/>
          </a:bodyPr>
          <a:lstStyle/>
          <a:p>
            <a:pPr marL="285750" lvl="0" indent="-285750"/>
            <a:r>
              <a:rPr lang="nn-NO" sz="2400" dirty="0">
                <a:latin typeface="Arial Narrow" panose="020B0606020202030204" pitchFamily="34" charset="0"/>
              </a:rPr>
              <a:t>Trenar skal </a:t>
            </a:r>
            <a:r>
              <a:rPr lang="nn-NO" sz="2400" dirty="0" smtClean="0">
                <a:latin typeface="Arial Narrow" panose="020B0606020202030204" pitchFamily="34" charset="0"/>
              </a:rPr>
              <a:t>aktivt </a:t>
            </a:r>
            <a:r>
              <a:rPr lang="nn-NO" sz="2400" dirty="0">
                <a:latin typeface="Arial Narrow" panose="020B0606020202030204" pitchFamily="34" charset="0"/>
              </a:rPr>
              <a:t>søkje å tileigne seg trenarkompetanse </a:t>
            </a:r>
            <a:r>
              <a:rPr lang="nb-NO" sz="2400" dirty="0">
                <a:latin typeface="Arial Narrow" panose="020B0606020202030204" pitchFamily="34" charset="0"/>
              </a:rPr>
              <a:t>gjennom kurs </a:t>
            </a:r>
            <a:r>
              <a:rPr lang="nb-NO" sz="2400" dirty="0" err="1" smtClean="0">
                <a:latin typeface="Arial Narrow" panose="020B0606020202030204" pitchFamily="34" charset="0"/>
              </a:rPr>
              <a:t>o.l</a:t>
            </a:r>
            <a:endParaRPr lang="nb-NO" sz="2400" dirty="0">
              <a:latin typeface="Arial Narrow" panose="020B0606020202030204" pitchFamily="34" charset="0"/>
            </a:endParaRPr>
          </a:p>
          <a:p>
            <a:pPr marL="285750" lvl="0" indent="-285750"/>
            <a:r>
              <a:rPr lang="nn-NO" sz="2400" dirty="0">
                <a:latin typeface="Arial Narrow" panose="020B0606020202030204" pitchFamily="34" charset="0"/>
              </a:rPr>
              <a:t>Trenar skal vise gode haldningar og vere førebilde for utøvarane </a:t>
            </a:r>
          </a:p>
          <a:p>
            <a:pPr marL="285750" lvl="0" indent="-285750"/>
            <a:r>
              <a:rPr lang="nn-NO" sz="2400" dirty="0">
                <a:latin typeface="Arial Narrow" panose="020B0606020202030204" pitchFamily="34" charset="0"/>
              </a:rPr>
              <a:t>Trenar skal setje seg inn i kva reglar som gjeld for utstyr og konkurranse</a:t>
            </a:r>
            <a:endParaRPr lang="nb-NO" sz="2400" dirty="0">
              <a:latin typeface="Arial Narrow" panose="020B0606020202030204" pitchFamily="34" charset="0"/>
            </a:endParaRPr>
          </a:p>
          <a:p>
            <a:pPr marL="285750" lvl="0" indent="-285750"/>
            <a:r>
              <a:rPr lang="nn-NO" sz="2400" dirty="0">
                <a:latin typeface="Arial Narrow" panose="020B0606020202030204" pitchFamily="34" charset="0"/>
              </a:rPr>
              <a:t>Trenar skal førebu aktivitetar tilpassa utøvarane sin alder og dugleik</a:t>
            </a:r>
            <a:endParaRPr lang="nb-NO" sz="2400" dirty="0">
              <a:latin typeface="Arial Narrow" panose="020B0606020202030204" pitchFamily="34" charset="0"/>
            </a:endParaRPr>
          </a:p>
          <a:p>
            <a:pPr marL="285750" lvl="0" indent="-285750"/>
            <a:r>
              <a:rPr lang="nn-NO" sz="2400" dirty="0">
                <a:latin typeface="Arial Narrow" panose="020B0606020202030204" pitchFamily="34" charset="0"/>
              </a:rPr>
              <a:t>Trenar skal streve for at alle utøvarar får delta like mykje i aktivitetar i løpet av ein sesong</a:t>
            </a:r>
          </a:p>
          <a:p>
            <a:pPr marL="285750" lvl="0" indent="-285750"/>
            <a:r>
              <a:rPr lang="nn-NO" sz="2400" dirty="0">
                <a:latin typeface="Arial Narrow" panose="020B0606020202030204" pitchFamily="34" charset="0"/>
              </a:rPr>
              <a:t>Trenar har høve til å gje </a:t>
            </a:r>
            <a:r>
              <a:rPr lang="nn-NO" sz="2400" dirty="0" smtClean="0">
                <a:latin typeface="Arial Narrow" panose="020B0606020202030204" pitchFamily="34" charset="0"/>
              </a:rPr>
              <a:t>utøvar </a:t>
            </a:r>
            <a:r>
              <a:rPr lang="nn-NO" sz="2400" dirty="0">
                <a:latin typeface="Arial Narrow" panose="020B0606020202030204" pitchFamily="34" charset="0"/>
              </a:rPr>
              <a:t>«time-</a:t>
            </a:r>
            <a:r>
              <a:rPr lang="nn-NO" sz="2400" dirty="0" err="1">
                <a:latin typeface="Arial Narrow" panose="020B0606020202030204" pitchFamily="34" charset="0"/>
              </a:rPr>
              <a:t>out</a:t>
            </a:r>
            <a:r>
              <a:rPr lang="nn-NO" sz="2400" dirty="0">
                <a:latin typeface="Arial Narrow" panose="020B0606020202030204" pitchFamily="34" charset="0"/>
              </a:rPr>
              <a:t>» ved åtferd som uroar eller sjikanerer</a:t>
            </a:r>
          </a:p>
          <a:p>
            <a:pPr marL="285750" indent="-285750"/>
            <a:r>
              <a:rPr lang="nn-NO" sz="2400" dirty="0">
                <a:latin typeface="Arial Narrow" panose="020B0606020202030204" pitchFamily="34" charset="0"/>
              </a:rPr>
              <a:t>Trenar skal møte på felles trenarmøte</a:t>
            </a:r>
            <a:endParaRPr lang="nb-NO" sz="2400" dirty="0">
              <a:latin typeface="Arial Narrow" panose="020B0606020202030204" pitchFamily="34" charset="0"/>
            </a:endParaRPr>
          </a:p>
          <a:p>
            <a:pPr marL="285750" lvl="0" indent="-285750"/>
            <a:r>
              <a:rPr lang="nn-NO" sz="2400" dirty="0">
                <a:latin typeface="Arial Narrow" panose="020B0606020202030204" pitchFamily="34" charset="0"/>
              </a:rPr>
              <a:t>Trenar skal involvere hovudstyret før dei går inn i samarbeid med andre lag og </a:t>
            </a:r>
            <a:r>
              <a:rPr lang="nn-NO" sz="2400" dirty="0" smtClean="0">
                <a:latin typeface="Arial Narrow" panose="020B0606020202030204" pitchFamily="34" charset="0"/>
              </a:rPr>
              <a:t>klubbar</a:t>
            </a:r>
            <a:endParaRPr lang="nb-NO" sz="2400" dirty="0">
              <a:latin typeface="Arial Narrow" panose="020B0606020202030204" pitchFamily="34" charset="0"/>
            </a:endParaRPr>
          </a:p>
        </p:txBody>
      </p:sp>
      <p:grpSp>
        <p:nvGrpSpPr>
          <p:cNvPr id="4" name="Group 22"/>
          <p:cNvGrpSpPr/>
          <p:nvPr/>
        </p:nvGrpSpPr>
        <p:grpSpPr>
          <a:xfrm>
            <a:off x="911415" y="-3696"/>
            <a:ext cx="661508" cy="786999"/>
            <a:chOff x="3543300" y="1591943"/>
            <a:chExt cx="2057400" cy="2411666"/>
          </a:xfrm>
          <a:effectLst/>
        </p:grpSpPr>
        <p:sp>
          <p:nvSpPr>
            <p:cNvPr id="5" name="Oval 3"/>
            <p:cNvSpPr/>
            <p:nvPr/>
          </p:nvSpPr>
          <p:spPr>
            <a:xfrm>
              <a:off x="3543300" y="1946209"/>
              <a:ext cx="2057400" cy="2057400"/>
            </a:xfrm>
            <a:prstGeom prst="ellipse">
              <a:avLst/>
            </a:prstGeom>
            <a:gradFill>
              <a:gsLst>
                <a:gs pos="0">
                  <a:srgbClr val="B4563C"/>
                </a:gs>
                <a:gs pos="50000">
                  <a:srgbClr val="D23232"/>
                </a:gs>
                <a:gs pos="100000">
                  <a:srgbClr val="C00000"/>
                </a:gs>
              </a:gsLst>
              <a:path path="circle">
                <a:fillToRect l="50000" t="50000" r="50000" b="50000"/>
              </a:path>
            </a:gradFill>
            <a:ln w="825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/>
                <a:t>             </a:t>
              </a:r>
            </a:p>
          </p:txBody>
        </p:sp>
        <p:sp>
          <p:nvSpPr>
            <p:cNvPr id="6" name="TextBox 14"/>
            <p:cNvSpPr txBox="1"/>
            <p:nvPr/>
          </p:nvSpPr>
          <p:spPr>
            <a:xfrm>
              <a:off x="3933968" y="1591943"/>
              <a:ext cx="1219201" cy="21692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4000" b="1" dirty="0">
                  <a:solidFill>
                    <a:schemeClr val="tx1">
                      <a:lumMod val="50000"/>
                      <a:lumOff val="50000"/>
                      <a:alpha val="40000"/>
                    </a:schemeClr>
                  </a:solidFill>
                  <a:latin typeface="+mj-lt"/>
                  <a:cs typeface="Arial" pitchFamily="34" charset="0"/>
                </a:rPr>
                <a:t>5</a:t>
              </a:r>
            </a:p>
          </p:txBody>
        </p:sp>
        <p:sp>
          <p:nvSpPr>
            <p:cNvPr id="7" name="TextBox 15"/>
            <p:cNvSpPr txBox="1"/>
            <p:nvPr/>
          </p:nvSpPr>
          <p:spPr>
            <a:xfrm>
              <a:off x="3601872" y="2701385"/>
              <a:ext cx="1931160" cy="665695"/>
            </a:xfrm>
            <a:prstGeom prst="rect">
              <a:avLst/>
            </a:prstGeom>
            <a:noFill/>
          </p:spPr>
          <p:txBody>
            <a:bodyPr wrap="square" rtlCol="0">
              <a:normAutofit fontScale="25000" lnSpcReduction="20000"/>
            </a:bodyPr>
            <a:lstStyle/>
            <a:p>
              <a:pPr algn="ctr">
                <a:lnSpc>
                  <a:spcPct val="80000"/>
                </a:lnSpc>
              </a:pPr>
              <a:r>
                <a:rPr lang="nb-NO" sz="2300" b="1" spc="60" dirty="0" smtClean="0">
                  <a:solidFill>
                    <a:schemeClr val="bg1"/>
                  </a:solidFill>
                  <a:effectLst>
                    <a:outerShdw blurRad="50800" dist="25400" dir="5400000" algn="t" rotWithShape="0">
                      <a:prstClr val="black">
                        <a:alpha val="15000"/>
                      </a:prstClr>
                    </a:outerShdw>
                  </a:effectLst>
                </a:rPr>
                <a:t>Retnings-linjer</a:t>
              </a:r>
              <a:endParaRPr lang="nb-NO" sz="2300" b="1" dirty="0">
                <a:solidFill>
                  <a:schemeClr val="bg1"/>
                </a:solidFill>
                <a:effectLst>
                  <a:outerShdw blurRad="50800" dist="25400" dir="5400000" algn="t" rotWithShape="0">
                    <a:prstClr val="black">
                      <a:alpha val="15000"/>
                    </a:prst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74118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63688" y="76200"/>
            <a:ext cx="7075512" cy="685800"/>
          </a:xfrm>
        </p:spPr>
        <p:txBody>
          <a:bodyPr/>
          <a:lstStyle/>
          <a:p>
            <a:r>
              <a:rPr lang="nb-NO" dirty="0" err="1" smtClean="0"/>
              <a:t>Utøvarrolla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27584" y="1412776"/>
            <a:ext cx="7344816" cy="4713387"/>
          </a:xfrm>
        </p:spPr>
        <p:txBody>
          <a:bodyPr/>
          <a:lstStyle/>
          <a:p>
            <a:pPr marL="285750" lvl="0" indent="-285750"/>
            <a:r>
              <a:rPr lang="nn-NO" dirty="0" smtClean="0">
                <a:latin typeface="Arial Narrow" panose="020B0606020202030204" pitchFamily="34" charset="0"/>
              </a:rPr>
              <a:t>Utøvar </a:t>
            </a:r>
            <a:r>
              <a:rPr lang="nn-NO" dirty="0">
                <a:latin typeface="Arial Narrow" panose="020B0606020202030204" pitchFamily="34" charset="0"/>
              </a:rPr>
              <a:t>skal vise respekt for andre og medverke til eit positivt treningsmiljø</a:t>
            </a:r>
            <a:endParaRPr lang="nb-NO" dirty="0">
              <a:latin typeface="Arial Narrow" panose="020B0606020202030204" pitchFamily="34" charset="0"/>
            </a:endParaRPr>
          </a:p>
          <a:p>
            <a:pPr marL="285750" lvl="0" indent="-285750"/>
            <a:r>
              <a:rPr lang="nn-NO" dirty="0" smtClean="0">
                <a:latin typeface="Arial Narrow" panose="020B0606020202030204" pitchFamily="34" charset="0"/>
              </a:rPr>
              <a:t>Utøvar </a:t>
            </a:r>
            <a:r>
              <a:rPr lang="nn-NO" dirty="0">
                <a:latin typeface="Arial Narrow" panose="020B0606020202030204" pitchFamily="34" charset="0"/>
              </a:rPr>
              <a:t>skal delta aktivt i den aktivitet trenar legg til rette for</a:t>
            </a:r>
            <a:endParaRPr lang="nb-NO" dirty="0">
              <a:latin typeface="Arial Narrow" panose="020B0606020202030204" pitchFamily="34" charset="0"/>
            </a:endParaRPr>
          </a:p>
          <a:p>
            <a:pPr marL="285750" lvl="0" indent="-285750"/>
            <a:r>
              <a:rPr lang="nn-NO" dirty="0">
                <a:latin typeface="Arial Narrow" panose="020B0606020202030204" pitchFamily="34" charset="0"/>
              </a:rPr>
              <a:t>Alle </a:t>
            </a:r>
            <a:r>
              <a:rPr lang="nn-NO" dirty="0" smtClean="0">
                <a:latin typeface="Arial Narrow" panose="020B0606020202030204" pitchFamily="34" charset="0"/>
              </a:rPr>
              <a:t>utøvarar </a:t>
            </a:r>
            <a:r>
              <a:rPr lang="nn-NO" dirty="0">
                <a:latin typeface="Arial Narrow" panose="020B0606020202030204" pitchFamily="34" charset="0"/>
              </a:rPr>
              <a:t>skal gjennom sesongen ha tilnærma lik </a:t>
            </a:r>
            <a:r>
              <a:rPr lang="nn-NO" dirty="0" smtClean="0">
                <a:latin typeface="Arial Narrow" panose="020B0606020202030204" pitchFamily="34" charset="0"/>
              </a:rPr>
              <a:t>deltaking</a:t>
            </a:r>
            <a:endParaRPr lang="nn-NO" dirty="0">
              <a:latin typeface="Arial Narrow" panose="020B0606020202030204" pitchFamily="34" charset="0"/>
            </a:endParaRPr>
          </a:p>
        </p:txBody>
      </p:sp>
      <p:grpSp>
        <p:nvGrpSpPr>
          <p:cNvPr id="4" name="Group 22"/>
          <p:cNvGrpSpPr/>
          <p:nvPr/>
        </p:nvGrpSpPr>
        <p:grpSpPr>
          <a:xfrm>
            <a:off x="933172" y="-3696"/>
            <a:ext cx="661508" cy="786999"/>
            <a:chOff x="3543300" y="1591943"/>
            <a:chExt cx="2057400" cy="2411666"/>
          </a:xfrm>
          <a:effectLst/>
        </p:grpSpPr>
        <p:sp>
          <p:nvSpPr>
            <p:cNvPr id="5" name="Oval 3"/>
            <p:cNvSpPr/>
            <p:nvPr/>
          </p:nvSpPr>
          <p:spPr>
            <a:xfrm>
              <a:off x="3543300" y="1946209"/>
              <a:ext cx="2057400" cy="2057400"/>
            </a:xfrm>
            <a:prstGeom prst="ellipse">
              <a:avLst/>
            </a:prstGeom>
            <a:gradFill>
              <a:gsLst>
                <a:gs pos="0">
                  <a:srgbClr val="B4563C"/>
                </a:gs>
                <a:gs pos="50000">
                  <a:srgbClr val="D23232"/>
                </a:gs>
                <a:gs pos="100000">
                  <a:srgbClr val="C00000"/>
                </a:gs>
              </a:gsLst>
              <a:path path="circle">
                <a:fillToRect l="50000" t="50000" r="50000" b="50000"/>
              </a:path>
            </a:gradFill>
            <a:ln w="825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/>
                <a:t>             </a:t>
              </a:r>
            </a:p>
          </p:txBody>
        </p:sp>
        <p:sp>
          <p:nvSpPr>
            <p:cNvPr id="6" name="TextBox 14"/>
            <p:cNvSpPr txBox="1"/>
            <p:nvPr/>
          </p:nvSpPr>
          <p:spPr>
            <a:xfrm>
              <a:off x="3933968" y="1591943"/>
              <a:ext cx="1219201" cy="21692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4000" b="1" dirty="0">
                  <a:solidFill>
                    <a:schemeClr val="tx1">
                      <a:lumMod val="50000"/>
                      <a:lumOff val="50000"/>
                      <a:alpha val="40000"/>
                    </a:schemeClr>
                  </a:solidFill>
                  <a:latin typeface="+mj-lt"/>
                  <a:cs typeface="Arial" pitchFamily="34" charset="0"/>
                </a:rPr>
                <a:t>5</a:t>
              </a:r>
            </a:p>
          </p:txBody>
        </p:sp>
        <p:sp>
          <p:nvSpPr>
            <p:cNvPr id="7" name="TextBox 15"/>
            <p:cNvSpPr txBox="1"/>
            <p:nvPr/>
          </p:nvSpPr>
          <p:spPr>
            <a:xfrm>
              <a:off x="3601872" y="2701385"/>
              <a:ext cx="1931160" cy="665695"/>
            </a:xfrm>
            <a:prstGeom prst="rect">
              <a:avLst/>
            </a:prstGeom>
            <a:noFill/>
          </p:spPr>
          <p:txBody>
            <a:bodyPr wrap="square" rtlCol="0">
              <a:normAutofit fontScale="25000" lnSpcReduction="20000"/>
            </a:bodyPr>
            <a:lstStyle/>
            <a:p>
              <a:pPr algn="ctr">
                <a:lnSpc>
                  <a:spcPct val="80000"/>
                </a:lnSpc>
              </a:pPr>
              <a:r>
                <a:rPr lang="nb-NO" sz="2300" b="1" spc="60" dirty="0" smtClean="0">
                  <a:solidFill>
                    <a:schemeClr val="bg1"/>
                  </a:solidFill>
                  <a:effectLst>
                    <a:outerShdw blurRad="50800" dist="25400" dir="5400000" algn="t" rotWithShape="0">
                      <a:prstClr val="black">
                        <a:alpha val="15000"/>
                      </a:prstClr>
                    </a:outerShdw>
                  </a:effectLst>
                </a:rPr>
                <a:t>Retnings-linjer</a:t>
              </a:r>
              <a:endParaRPr lang="nb-NO" sz="2300" b="1" dirty="0">
                <a:solidFill>
                  <a:schemeClr val="bg1"/>
                </a:solidFill>
                <a:effectLst>
                  <a:outerShdw blurRad="50800" dist="25400" dir="5400000" algn="t" rotWithShape="0">
                    <a:prstClr val="black">
                      <a:alpha val="15000"/>
                    </a:prst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00220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63688" y="76200"/>
            <a:ext cx="7075512" cy="685800"/>
          </a:xfrm>
        </p:spPr>
        <p:txBody>
          <a:bodyPr/>
          <a:lstStyle/>
          <a:p>
            <a:r>
              <a:rPr lang="nb-NO" dirty="0" smtClean="0"/>
              <a:t>Foreldrerolla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 fontScale="85000" lnSpcReduction="10000"/>
          </a:bodyPr>
          <a:lstStyle/>
          <a:p>
            <a:pPr marL="285750" lvl="0" indent="-285750"/>
            <a:r>
              <a:rPr lang="nn-NO" dirty="0">
                <a:latin typeface="Arial Narrow" panose="020B0606020202030204" pitchFamily="34" charset="0"/>
              </a:rPr>
              <a:t>Foreldre skal oppmuntre og stimulere utøvarar til å delta på trening og i konkurranse</a:t>
            </a:r>
            <a:endParaRPr lang="nb-NO" dirty="0">
              <a:latin typeface="Arial Narrow" panose="020B0606020202030204" pitchFamily="34" charset="0"/>
            </a:endParaRPr>
          </a:p>
          <a:p>
            <a:pPr marL="285750" lvl="0" indent="-285750"/>
            <a:r>
              <a:rPr lang="nn-NO" dirty="0">
                <a:latin typeface="Arial Narrow" panose="020B0606020202030204" pitchFamily="34" charset="0"/>
              </a:rPr>
              <a:t>Foreldre skal oppmuntre utøvarar i medgang og motgang</a:t>
            </a:r>
          </a:p>
          <a:p>
            <a:pPr marL="285750" lvl="0" indent="-285750"/>
            <a:r>
              <a:rPr lang="nn-NO" dirty="0">
                <a:latin typeface="Arial Narrow" panose="020B0606020202030204" pitchFamily="34" charset="0"/>
              </a:rPr>
              <a:t>Foreldre skal sjå til at utøvar har rett utstyr, og at det er i god stand</a:t>
            </a:r>
            <a:endParaRPr lang="nb-NO" dirty="0">
              <a:latin typeface="Arial Narrow" panose="020B0606020202030204" pitchFamily="34" charset="0"/>
            </a:endParaRPr>
          </a:p>
          <a:p>
            <a:pPr marL="285750" lvl="0" indent="-285750"/>
            <a:r>
              <a:rPr lang="nn-NO" dirty="0">
                <a:latin typeface="Arial Narrow" panose="020B0606020202030204" pitchFamily="34" charset="0"/>
              </a:rPr>
              <a:t>Foreldre skal respektere trenarane sin autoritet både på trening og i konkurranse</a:t>
            </a:r>
            <a:endParaRPr lang="nb-NO" dirty="0">
              <a:latin typeface="Arial Narrow" panose="020B0606020202030204" pitchFamily="34" charset="0"/>
            </a:endParaRPr>
          </a:p>
          <a:p>
            <a:pPr marL="285750" lvl="0" indent="-285750"/>
            <a:r>
              <a:rPr lang="nn-NO" dirty="0">
                <a:latin typeface="Arial Narrow" panose="020B0606020202030204" pitchFamily="34" charset="0"/>
              </a:rPr>
              <a:t>Foreldre skal vere tilstade på kamp og trening dersom trenar/</a:t>
            </a:r>
            <a:r>
              <a:rPr lang="nn-NO" dirty="0" err="1">
                <a:latin typeface="Arial Narrow" panose="020B0606020202030204" pitchFamily="34" charset="0"/>
              </a:rPr>
              <a:t>lagleiar</a:t>
            </a:r>
            <a:r>
              <a:rPr lang="nn-NO" dirty="0">
                <a:latin typeface="Arial Narrow" panose="020B0606020202030204" pitchFamily="34" charset="0"/>
              </a:rPr>
              <a:t> meiner det er naudsynt</a:t>
            </a:r>
          </a:p>
          <a:p>
            <a:pPr marL="285750" lvl="0" indent="-285750"/>
            <a:r>
              <a:rPr lang="nn-NO" dirty="0">
                <a:latin typeface="Arial Narrow" panose="020B0606020202030204" pitchFamily="34" charset="0"/>
              </a:rPr>
              <a:t>Foreldre skal ta del i køyring og annan aktivitet kring konkurranseavvikling</a:t>
            </a:r>
          </a:p>
        </p:txBody>
      </p:sp>
      <p:grpSp>
        <p:nvGrpSpPr>
          <p:cNvPr id="4" name="Group 22"/>
          <p:cNvGrpSpPr/>
          <p:nvPr/>
        </p:nvGrpSpPr>
        <p:grpSpPr>
          <a:xfrm>
            <a:off x="933172" y="-3696"/>
            <a:ext cx="661508" cy="786999"/>
            <a:chOff x="3543300" y="1591943"/>
            <a:chExt cx="2057400" cy="2411666"/>
          </a:xfrm>
          <a:effectLst/>
        </p:grpSpPr>
        <p:sp>
          <p:nvSpPr>
            <p:cNvPr id="5" name="Oval 3"/>
            <p:cNvSpPr/>
            <p:nvPr/>
          </p:nvSpPr>
          <p:spPr>
            <a:xfrm>
              <a:off x="3543300" y="1946209"/>
              <a:ext cx="2057400" cy="2057400"/>
            </a:xfrm>
            <a:prstGeom prst="ellipse">
              <a:avLst/>
            </a:prstGeom>
            <a:gradFill>
              <a:gsLst>
                <a:gs pos="0">
                  <a:srgbClr val="B4563C"/>
                </a:gs>
                <a:gs pos="50000">
                  <a:srgbClr val="D23232"/>
                </a:gs>
                <a:gs pos="100000">
                  <a:srgbClr val="C00000"/>
                </a:gs>
              </a:gsLst>
              <a:path path="circle">
                <a:fillToRect l="50000" t="50000" r="50000" b="50000"/>
              </a:path>
            </a:gradFill>
            <a:ln w="825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/>
                <a:t>             </a:t>
              </a:r>
            </a:p>
          </p:txBody>
        </p:sp>
        <p:sp>
          <p:nvSpPr>
            <p:cNvPr id="6" name="TextBox 14"/>
            <p:cNvSpPr txBox="1"/>
            <p:nvPr/>
          </p:nvSpPr>
          <p:spPr>
            <a:xfrm>
              <a:off x="3933968" y="1591943"/>
              <a:ext cx="1219201" cy="21692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4000" b="1" dirty="0">
                  <a:solidFill>
                    <a:schemeClr val="tx1">
                      <a:lumMod val="50000"/>
                      <a:lumOff val="50000"/>
                      <a:alpha val="40000"/>
                    </a:schemeClr>
                  </a:solidFill>
                  <a:latin typeface="+mj-lt"/>
                  <a:cs typeface="Arial" pitchFamily="34" charset="0"/>
                </a:rPr>
                <a:t>5</a:t>
              </a:r>
            </a:p>
          </p:txBody>
        </p:sp>
        <p:sp>
          <p:nvSpPr>
            <p:cNvPr id="7" name="TextBox 15"/>
            <p:cNvSpPr txBox="1"/>
            <p:nvPr/>
          </p:nvSpPr>
          <p:spPr>
            <a:xfrm>
              <a:off x="3601872" y="2701385"/>
              <a:ext cx="1931160" cy="665695"/>
            </a:xfrm>
            <a:prstGeom prst="rect">
              <a:avLst/>
            </a:prstGeom>
            <a:noFill/>
          </p:spPr>
          <p:txBody>
            <a:bodyPr wrap="square" rtlCol="0">
              <a:normAutofit fontScale="25000" lnSpcReduction="20000"/>
            </a:bodyPr>
            <a:lstStyle/>
            <a:p>
              <a:pPr algn="ctr">
                <a:lnSpc>
                  <a:spcPct val="80000"/>
                </a:lnSpc>
              </a:pPr>
              <a:r>
                <a:rPr lang="nb-NO" sz="2300" b="1" spc="60" dirty="0" smtClean="0">
                  <a:solidFill>
                    <a:schemeClr val="bg1"/>
                  </a:solidFill>
                  <a:effectLst>
                    <a:outerShdw blurRad="50800" dist="25400" dir="5400000" algn="t" rotWithShape="0">
                      <a:prstClr val="black">
                        <a:alpha val="15000"/>
                      </a:prstClr>
                    </a:outerShdw>
                  </a:effectLst>
                </a:rPr>
                <a:t>Retnings-linjer</a:t>
              </a:r>
              <a:endParaRPr lang="nb-NO" sz="2300" b="1" dirty="0">
                <a:solidFill>
                  <a:schemeClr val="bg1"/>
                </a:solidFill>
                <a:effectLst>
                  <a:outerShdw blurRad="50800" dist="25400" dir="5400000" algn="t" rotWithShape="0">
                    <a:prstClr val="black">
                      <a:alpha val="15000"/>
                    </a:prst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76201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835696" y="76200"/>
            <a:ext cx="7003504" cy="685800"/>
          </a:xfrm>
        </p:spPr>
        <p:txBody>
          <a:bodyPr/>
          <a:lstStyle/>
          <a:p>
            <a:r>
              <a:rPr lang="nb-NO" dirty="0" err="1" smtClean="0"/>
              <a:t>Lagleiarrolla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95536" y="1268760"/>
            <a:ext cx="8229600" cy="4525963"/>
          </a:xfrm>
        </p:spPr>
        <p:txBody>
          <a:bodyPr/>
          <a:lstStyle/>
          <a:p>
            <a:pPr marL="285750" lvl="0" indent="-285750"/>
            <a:r>
              <a:rPr lang="nn-NO" dirty="0" err="1">
                <a:latin typeface="Arial Narrow" panose="020B0606020202030204" pitchFamily="34" charset="0"/>
              </a:rPr>
              <a:t>Lagleiar</a:t>
            </a:r>
            <a:r>
              <a:rPr lang="nn-NO" dirty="0">
                <a:latin typeface="Arial Narrow" panose="020B0606020202030204" pitchFamily="34" charset="0"/>
              </a:rPr>
              <a:t> skal vere bindeledd mellom foreldre, utøvarar og trenarar og </a:t>
            </a:r>
            <a:r>
              <a:rPr lang="nn-NO" dirty="0" err="1">
                <a:latin typeface="Arial Narrow" panose="020B0606020202030204" pitchFamily="34" charset="0"/>
              </a:rPr>
              <a:t>sørge</a:t>
            </a:r>
            <a:r>
              <a:rPr lang="nn-NO" dirty="0">
                <a:latin typeface="Arial Narrow" panose="020B0606020202030204" pitchFamily="34" charset="0"/>
              </a:rPr>
              <a:t> for at informasjon vert tilstrekkeleg formidla</a:t>
            </a:r>
            <a:endParaRPr lang="nb-NO" dirty="0">
              <a:latin typeface="Arial Narrow" panose="020B0606020202030204" pitchFamily="34" charset="0"/>
            </a:endParaRPr>
          </a:p>
          <a:p>
            <a:pPr marL="285750" lvl="0" indent="-285750"/>
            <a:r>
              <a:rPr lang="nn-NO" dirty="0" err="1">
                <a:latin typeface="Arial Narrow" panose="020B0606020202030204" pitchFamily="34" charset="0"/>
              </a:rPr>
              <a:t>Lagleiar</a:t>
            </a:r>
            <a:r>
              <a:rPr lang="nn-NO" dirty="0">
                <a:latin typeface="Arial Narrow" panose="020B0606020202030204" pitchFamily="34" charset="0"/>
              </a:rPr>
              <a:t> skal gjennomføre </a:t>
            </a:r>
            <a:r>
              <a:rPr lang="nn-NO" dirty="0" smtClean="0">
                <a:latin typeface="Arial Narrow" panose="020B0606020202030204" pitchFamily="34" charset="0"/>
              </a:rPr>
              <a:t>foreldremøte</a:t>
            </a:r>
            <a:endParaRPr lang="nn-NO" dirty="0">
              <a:latin typeface="Arial Narrow" panose="020B0606020202030204" pitchFamily="34" charset="0"/>
            </a:endParaRPr>
          </a:p>
        </p:txBody>
      </p:sp>
      <p:grpSp>
        <p:nvGrpSpPr>
          <p:cNvPr id="4" name="Group 22"/>
          <p:cNvGrpSpPr/>
          <p:nvPr/>
        </p:nvGrpSpPr>
        <p:grpSpPr>
          <a:xfrm>
            <a:off x="933172" y="-3696"/>
            <a:ext cx="661508" cy="786999"/>
            <a:chOff x="3543300" y="1591943"/>
            <a:chExt cx="2057400" cy="2411666"/>
          </a:xfrm>
          <a:effectLst/>
        </p:grpSpPr>
        <p:sp>
          <p:nvSpPr>
            <p:cNvPr id="5" name="Oval 3"/>
            <p:cNvSpPr/>
            <p:nvPr/>
          </p:nvSpPr>
          <p:spPr>
            <a:xfrm>
              <a:off x="3543300" y="1946209"/>
              <a:ext cx="2057400" cy="2057400"/>
            </a:xfrm>
            <a:prstGeom prst="ellipse">
              <a:avLst/>
            </a:prstGeom>
            <a:gradFill>
              <a:gsLst>
                <a:gs pos="0">
                  <a:srgbClr val="B4563C"/>
                </a:gs>
                <a:gs pos="50000">
                  <a:srgbClr val="D23232"/>
                </a:gs>
                <a:gs pos="100000">
                  <a:srgbClr val="C00000"/>
                </a:gs>
              </a:gsLst>
              <a:path path="circle">
                <a:fillToRect l="50000" t="50000" r="50000" b="50000"/>
              </a:path>
            </a:gradFill>
            <a:ln w="825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/>
                <a:t>             </a:t>
              </a:r>
            </a:p>
          </p:txBody>
        </p:sp>
        <p:sp>
          <p:nvSpPr>
            <p:cNvPr id="6" name="TextBox 14"/>
            <p:cNvSpPr txBox="1"/>
            <p:nvPr/>
          </p:nvSpPr>
          <p:spPr>
            <a:xfrm>
              <a:off x="3933968" y="1591943"/>
              <a:ext cx="1219201" cy="21692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4000" b="1" dirty="0">
                  <a:solidFill>
                    <a:schemeClr val="tx1">
                      <a:lumMod val="50000"/>
                      <a:lumOff val="50000"/>
                      <a:alpha val="40000"/>
                    </a:schemeClr>
                  </a:solidFill>
                  <a:latin typeface="+mj-lt"/>
                  <a:cs typeface="Arial" pitchFamily="34" charset="0"/>
                </a:rPr>
                <a:t>5</a:t>
              </a:r>
            </a:p>
          </p:txBody>
        </p:sp>
        <p:sp>
          <p:nvSpPr>
            <p:cNvPr id="7" name="TextBox 15"/>
            <p:cNvSpPr txBox="1"/>
            <p:nvPr/>
          </p:nvSpPr>
          <p:spPr>
            <a:xfrm>
              <a:off x="3601872" y="2701385"/>
              <a:ext cx="1931160" cy="665695"/>
            </a:xfrm>
            <a:prstGeom prst="rect">
              <a:avLst/>
            </a:prstGeom>
            <a:noFill/>
          </p:spPr>
          <p:txBody>
            <a:bodyPr wrap="square" rtlCol="0">
              <a:normAutofit fontScale="25000" lnSpcReduction="20000"/>
            </a:bodyPr>
            <a:lstStyle/>
            <a:p>
              <a:pPr algn="ctr">
                <a:lnSpc>
                  <a:spcPct val="80000"/>
                </a:lnSpc>
              </a:pPr>
              <a:r>
                <a:rPr lang="nb-NO" sz="2300" b="1" spc="60" dirty="0" smtClean="0">
                  <a:solidFill>
                    <a:schemeClr val="bg1"/>
                  </a:solidFill>
                  <a:effectLst>
                    <a:outerShdw blurRad="50800" dist="25400" dir="5400000" algn="t" rotWithShape="0">
                      <a:prstClr val="black">
                        <a:alpha val="15000"/>
                      </a:prstClr>
                    </a:outerShdw>
                  </a:effectLst>
                </a:rPr>
                <a:t>Retnings-linjer</a:t>
              </a:r>
              <a:endParaRPr lang="nb-NO" sz="2300" b="1" dirty="0">
                <a:solidFill>
                  <a:schemeClr val="bg1"/>
                </a:solidFill>
                <a:effectLst>
                  <a:outerShdw blurRad="50800" dist="25400" dir="5400000" algn="t" rotWithShape="0">
                    <a:prstClr val="black">
                      <a:alpha val="15000"/>
                    </a:prst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1810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63688" y="76200"/>
            <a:ext cx="7075512" cy="685800"/>
          </a:xfrm>
        </p:spPr>
        <p:txBody>
          <a:bodyPr/>
          <a:lstStyle/>
          <a:p>
            <a:r>
              <a:rPr lang="nb-NO" dirty="0" smtClean="0"/>
              <a:t>Klubbrolla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79512" y="1268760"/>
            <a:ext cx="8784976" cy="4857403"/>
          </a:xfrm>
        </p:spPr>
        <p:txBody>
          <a:bodyPr>
            <a:normAutofit fontScale="92500"/>
          </a:bodyPr>
          <a:lstStyle/>
          <a:p>
            <a:pPr marL="285750" lvl="0" indent="-285750"/>
            <a:r>
              <a:rPr lang="nn-NO" dirty="0">
                <a:latin typeface="Arial Narrow" panose="020B0606020202030204" pitchFamily="34" charset="0"/>
              </a:rPr>
              <a:t>Klubben skal ha tilbod om trenar og dommarkurs, og oppmoda om å delta på desse</a:t>
            </a:r>
          </a:p>
          <a:p>
            <a:pPr marL="285750" lvl="0" indent="-285750"/>
            <a:r>
              <a:rPr lang="nn-NO" dirty="0">
                <a:latin typeface="Arial Narrow" panose="020B0606020202030204" pitchFamily="34" charset="0"/>
              </a:rPr>
              <a:t>Klubben er ansvarleg for at naudsynt </a:t>
            </a:r>
            <a:r>
              <a:rPr lang="nn-NO" dirty="0" err="1">
                <a:latin typeface="Arial Narrow" panose="020B0606020202030204" pitchFamily="34" charset="0"/>
              </a:rPr>
              <a:t>lagutstyr</a:t>
            </a:r>
            <a:r>
              <a:rPr lang="nn-NO" dirty="0">
                <a:latin typeface="Arial Narrow" panose="020B0606020202030204" pitchFamily="34" charset="0"/>
              </a:rPr>
              <a:t> er på plass</a:t>
            </a:r>
          </a:p>
          <a:p>
            <a:pPr marL="285750" lvl="0" indent="-285750"/>
            <a:r>
              <a:rPr lang="nn-NO" dirty="0">
                <a:latin typeface="Arial Narrow" panose="020B0606020202030204" pitchFamily="34" charset="0"/>
              </a:rPr>
              <a:t>Klubben fordeler eigna treningstider  og –stader til gruppene</a:t>
            </a:r>
          </a:p>
          <a:p>
            <a:pPr marL="285750" lvl="0" indent="-285750"/>
            <a:r>
              <a:rPr lang="nn-NO" dirty="0">
                <a:latin typeface="Arial Narrow" panose="020B0606020202030204" pitchFamily="34" charset="0"/>
              </a:rPr>
              <a:t>Klubben er ansvarleg for </a:t>
            </a:r>
            <a:r>
              <a:rPr lang="nn-NO" dirty="0" smtClean="0">
                <a:latin typeface="Arial Narrow" panose="020B0606020202030204" pitchFamily="34" charset="0"/>
              </a:rPr>
              <a:t>å </a:t>
            </a:r>
            <a:r>
              <a:rPr lang="nn-NO" dirty="0" err="1" smtClean="0">
                <a:latin typeface="Arial Narrow" panose="020B0606020202030204" pitchFamily="34" charset="0"/>
              </a:rPr>
              <a:t>oppnemne</a:t>
            </a:r>
            <a:r>
              <a:rPr lang="nn-NO" dirty="0" smtClean="0">
                <a:latin typeface="Arial Narrow" panose="020B0606020202030204" pitchFamily="34" charset="0"/>
              </a:rPr>
              <a:t> trenarar </a:t>
            </a:r>
            <a:r>
              <a:rPr lang="nn-NO" dirty="0">
                <a:latin typeface="Arial Narrow" panose="020B0606020202030204" pitchFamily="34" charset="0"/>
              </a:rPr>
              <a:t>og </a:t>
            </a:r>
            <a:r>
              <a:rPr lang="nn-NO" dirty="0" err="1">
                <a:latin typeface="Arial Narrow" panose="020B0606020202030204" pitchFamily="34" charset="0"/>
              </a:rPr>
              <a:t>lagleiarar</a:t>
            </a:r>
            <a:endParaRPr lang="nn-NO" dirty="0">
              <a:latin typeface="Arial Narrow" panose="020B0606020202030204" pitchFamily="34" charset="0"/>
            </a:endParaRPr>
          </a:p>
          <a:p>
            <a:pPr marL="285750" lvl="0" indent="-285750"/>
            <a:r>
              <a:rPr lang="nn-NO" dirty="0">
                <a:latin typeface="Arial Narrow" panose="020B0606020202030204" pitchFamily="34" charset="0"/>
              </a:rPr>
              <a:t>Klubben er ansvarleg for at retningslinjer vert </a:t>
            </a:r>
            <a:r>
              <a:rPr lang="nn-NO" dirty="0" smtClean="0">
                <a:latin typeface="Arial Narrow" panose="020B0606020202030204" pitchFamily="34" charset="0"/>
              </a:rPr>
              <a:t>kommunisert</a:t>
            </a:r>
            <a:endParaRPr lang="nn-NO" dirty="0">
              <a:latin typeface="Arial Narrow" panose="020B0606020202030204" pitchFamily="34" charset="0"/>
            </a:endParaRPr>
          </a:p>
        </p:txBody>
      </p:sp>
      <p:grpSp>
        <p:nvGrpSpPr>
          <p:cNvPr id="4" name="Group 22"/>
          <p:cNvGrpSpPr/>
          <p:nvPr/>
        </p:nvGrpSpPr>
        <p:grpSpPr>
          <a:xfrm>
            <a:off x="933172" y="-3696"/>
            <a:ext cx="661508" cy="786999"/>
            <a:chOff x="3543300" y="1591943"/>
            <a:chExt cx="2057400" cy="2411666"/>
          </a:xfrm>
          <a:effectLst/>
        </p:grpSpPr>
        <p:sp>
          <p:nvSpPr>
            <p:cNvPr id="5" name="Oval 3"/>
            <p:cNvSpPr/>
            <p:nvPr/>
          </p:nvSpPr>
          <p:spPr>
            <a:xfrm>
              <a:off x="3543300" y="1946209"/>
              <a:ext cx="2057400" cy="2057400"/>
            </a:xfrm>
            <a:prstGeom prst="ellipse">
              <a:avLst/>
            </a:prstGeom>
            <a:gradFill>
              <a:gsLst>
                <a:gs pos="0">
                  <a:srgbClr val="B4563C"/>
                </a:gs>
                <a:gs pos="50000">
                  <a:srgbClr val="D23232"/>
                </a:gs>
                <a:gs pos="100000">
                  <a:srgbClr val="C00000"/>
                </a:gs>
              </a:gsLst>
              <a:path path="circle">
                <a:fillToRect l="50000" t="50000" r="50000" b="50000"/>
              </a:path>
            </a:gradFill>
            <a:ln w="825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/>
                <a:t>             </a:t>
              </a:r>
            </a:p>
          </p:txBody>
        </p:sp>
        <p:sp>
          <p:nvSpPr>
            <p:cNvPr id="6" name="TextBox 14"/>
            <p:cNvSpPr txBox="1"/>
            <p:nvPr/>
          </p:nvSpPr>
          <p:spPr>
            <a:xfrm>
              <a:off x="3933968" y="1591943"/>
              <a:ext cx="1219201" cy="21692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4000" b="1" dirty="0">
                  <a:solidFill>
                    <a:schemeClr val="tx1">
                      <a:lumMod val="50000"/>
                      <a:lumOff val="50000"/>
                      <a:alpha val="40000"/>
                    </a:schemeClr>
                  </a:solidFill>
                  <a:latin typeface="+mj-lt"/>
                  <a:cs typeface="Arial" pitchFamily="34" charset="0"/>
                </a:rPr>
                <a:t>5</a:t>
              </a:r>
            </a:p>
          </p:txBody>
        </p:sp>
        <p:sp>
          <p:nvSpPr>
            <p:cNvPr id="7" name="TextBox 15"/>
            <p:cNvSpPr txBox="1"/>
            <p:nvPr/>
          </p:nvSpPr>
          <p:spPr>
            <a:xfrm>
              <a:off x="3601872" y="2701385"/>
              <a:ext cx="1931160" cy="665695"/>
            </a:xfrm>
            <a:prstGeom prst="rect">
              <a:avLst/>
            </a:prstGeom>
            <a:noFill/>
          </p:spPr>
          <p:txBody>
            <a:bodyPr wrap="square" rtlCol="0">
              <a:normAutofit fontScale="25000" lnSpcReduction="20000"/>
            </a:bodyPr>
            <a:lstStyle/>
            <a:p>
              <a:pPr algn="ctr">
                <a:lnSpc>
                  <a:spcPct val="80000"/>
                </a:lnSpc>
              </a:pPr>
              <a:r>
                <a:rPr lang="nb-NO" sz="2300" b="1" spc="60" dirty="0" smtClean="0">
                  <a:solidFill>
                    <a:schemeClr val="bg1"/>
                  </a:solidFill>
                  <a:effectLst>
                    <a:outerShdw blurRad="50800" dist="25400" dir="5400000" algn="t" rotWithShape="0">
                      <a:prstClr val="black">
                        <a:alpha val="15000"/>
                      </a:prstClr>
                    </a:outerShdw>
                  </a:effectLst>
                </a:rPr>
                <a:t>Retnings-linjer</a:t>
              </a:r>
              <a:endParaRPr lang="nb-NO" sz="2300" b="1" dirty="0">
                <a:solidFill>
                  <a:schemeClr val="bg1"/>
                </a:solidFill>
                <a:effectLst>
                  <a:outerShdw blurRad="50800" dist="25400" dir="5400000" algn="t" rotWithShape="0">
                    <a:prstClr val="black">
                      <a:alpha val="15000"/>
                    </a:prst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52293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943100" y="4797152"/>
            <a:ext cx="5437212" cy="1512168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>
              <a:lnSpc>
                <a:spcPct val="114000"/>
              </a:lnSpc>
            </a:pPr>
            <a:endParaRPr lang="nb-NO" dirty="0">
              <a:solidFill>
                <a:prstClr val="black"/>
              </a:solidFill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spcBef>
                <a:spcPts val="0"/>
              </a:spcBef>
            </a:pPr>
            <a:r>
              <a:rPr lang="nb-NO" sz="28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+mn-lt"/>
                <a:ea typeface="+mn-ea"/>
                <a:cs typeface="+mn-cs"/>
              </a:rPr>
              <a:t>Vaksdal Idrettspark</a:t>
            </a:r>
            <a:endParaRPr lang="nb-NO" dirty="0">
              <a:latin typeface="+mn-lt"/>
            </a:endParaRPr>
          </a:p>
        </p:txBody>
      </p:sp>
      <p:sp>
        <p:nvSpPr>
          <p:cNvPr id="14" name="Title 8"/>
          <p:cNvSpPr txBox="1">
            <a:spLocks/>
          </p:cNvSpPr>
          <p:nvPr/>
        </p:nvSpPr>
        <p:spPr>
          <a:xfrm>
            <a:off x="2971800" y="1741227"/>
            <a:ext cx="5867400" cy="1970046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kumimoji="0" lang="nb-NO" sz="3000" b="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nb-NO" sz="4000" dirty="0" smtClean="0">
                <a:solidFill>
                  <a:prstClr val="black">
                    <a:lumMod val="85000"/>
                    <a:lumOff val="15000"/>
                  </a:prstClr>
                </a:solidFill>
                <a:ea typeface="+mn-ea"/>
                <a:cs typeface="+mn-cs"/>
              </a:rPr>
              <a:t>Dei beste aktivitetane</a:t>
            </a:r>
            <a:endParaRPr lang="nb-NO" sz="4000" dirty="0">
              <a:solidFill>
                <a:prstClr val="black">
                  <a:lumMod val="50000"/>
                  <a:lumOff val="50000"/>
                </a:prstClr>
              </a:solidFill>
              <a:ea typeface="+mn-ea"/>
              <a:cs typeface="+mn-cs"/>
            </a:endParaRPr>
          </a:p>
        </p:txBody>
      </p:sp>
      <p:grpSp>
        <p:nvGrpSpPr>
          <p:cNvPr id="20" name="Group 22"/>
          <p:cNvGrpSpPr/>
          <p:nvPr/>
        </p:nvGrpSpPr>
        <p:grpSpPr>
          <a:xfrm>
            <a:off x="432355" y="1326258"/>
            <a:ext cx="2057400" cy="2708434"/>
            <a:chOff x="3543300" y="1591943"/>
            <a:chExt cx="2057400" cy="2708434"/>
          </a:xfrm>
          <a:effectLst/>
        </p:grpSpPr>
        <p:sp>
          <p:nvSpPr>
            <p:cNvPr id="21" name="Oval 3"/>
            <p:cNvSpPr/>
            <p:nvPr/>
          </p:nvSpPr>
          <p:spPr>
            <a:xfrm>
              <a:off x="3543300" y="1946209"/>
              <a:ext cx="2057400" cy="2057400"/>
            </a:xfrm>
            <a:prstGeom prst="ellipse">
              <a:avLst/>
            </a:prstGeom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50000">
                  <a:schemeClr val="accent6"/>
                </a:gs>
                <a:gs pos="100000">
                  <a:schemeClr val="accent6">
                    <a:lumMod val="50000"/>
                  </a:schemeClr>
                </a:gs>
              </a:gsLst>
              <a:path path="circle">
                <a:fillToRect l="50000" t="50000" r="50000" b="50000"/>
              </a:path>
            </a:gradFill>
            <a:ln w="825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/>
                <a:t>             </a:t>
              </a:r>
            </a:p>
          </p:txBody>
        </p:sp>
        <p:sp>
          <p:nvSpPr>
            <p:cNvPr id="22" name="TextBox 14"/>
            <p:cNvSpPr txBox="1"/>
            <p:nvPr/>
          </p:nvSpPr>
          <p:spPr>
            <a:xfrm>
              <a:off x="3933968" y="1591943"/>
              <a:ext cx="1219200" cy="2708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7000" b="1" dirty="0">
                  <a:solidFill>
                    <a:srgbClr val="2A7A9E">
                      <a:alpha val="40000"/>
                    </a:srgbClr>
                  </a:solidFill>
                  <a:latin typeface="+mj-lt"/>
                  <a:cs typeface="Arial" pitchFamily="34" charset="0"/>
                </a:rPr>
                <a:t>6</a:t>
              </a:r>
            </a:p>
          </p:txBody>
        </p:sp>
        <p:sp>
          <p:nvSpPr>
            <p:cNvPr id="23" name="TextBox 15"/>
            <p:cNvSpPr txBox="1"/>
            <p:nvPr/>
          </p:nvSpPr>
          <p:spPr>
            <a:xfrm>
              <a:off x="3601872" y="2701385"/>
              <a:ext cx="1931160" cy="665695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/>
            <a:p>
              <a:pPr algn="ctr">
                <a:lnSpc>
                  <a:spcPct val="80000"/>
                </a:lnSpc>
              </a:pPr>
              <a:r>
                <a:rPr lang="nb-NO" sz="2300" b="1" spc="60" dirty="0" smtClean="0">
                  <a:solidFill>
                    <a:schemeClr val="bg1">
                      <a:lumMod val="95000"/>
                    </a:schemeClr>
                  </a:solidFill>
                  <a:effectLst>
                    <a:outerShdw blurRad="50800" dist="25400" dir="5400000" algn="t" rotWithShape="0">
                      <a:prstClr val="black">
                        <a:alpha val="15000"/>
                      </a:prstClr>
                    </a:outerShdw>
                  </a:effectLst>
                </a:rPr>
                <a:t>Utvikling</a:t>
              </a:r>
            </a:p>
            <a:p>
              <a:pPr algn="ctr">
                <a:lnSpc>
                  <a:spcPct val="80000"/>
                </a:lnSpc>
              </a:pPr>
              <a:r>
                <a:rPr lang="nb-NO" sz="2300" b="1" spc="60" dirty="0" smtClean="0">
                  <a:solidFill>
                    <a:schemeClr val="bg1">
                      <a:lumMod val="95000"/>
                    </a:schemeClr>
                  </a:solidFill>
                  <a:effectLst>
                    <a:outerShdw blurRad="50800" dist="25400" dir="5400000" algn="t" rotWithShape="0">
                      <a:prstClr val="black">
                        <a:alpha val="15000"/>
                      </a:prstClr>
                    </a:outerShdw>
                  </a:effectLst>
                </a:rPr>
                <a:t>Idrettsparken</a:t>
              </a:r>
              <a:endParaRPr lang="nb-NO" sz="2300" b="1" dirty="0">
                <a:solidFill>
                  <a:schemeClr val="bg1">
                    <a:lumMod val="95000"/>
                  </a:schemeClr>
                </a:solidFill>
                <a:effectLst>
                  <a:outerShdw blurRad="50800" dist="25400" dir="5400000" algn="t" rotWithShape="0">
                    <a:prstClr val="black">
                      <a:alpha val="15000"/>
                    </a:prst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99857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99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ssholder for inn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48680" y="-1395536"/>
            <a:ext cx="10692680" cy="8432779"/>
          </a:xfrm>
        </p:spPr>
      </p:pic>
    </p:spTree>
    <p:extLst>
      <p:ext uri="{BB962C8B-B14F-4D97-AF65-F5344CB8AC3E}">
        <p14:creationId xmlns:p14="http://schemas.microsoft.com/office/powerpoint/2010/main" val="2946040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331640" y="76200"/>
            <a:ext cx="7507560" cy="685800"/>
          </a:xfrm>
        </p:spPr>
        <p:txBody>
          <a:bodyPr/>
          <a:lstStyle/>
          <a:p>
            <a:r>
              <a:rPr lang="nb-NO" b="1" dirty="0" smtClean="0"/>
              <a:t>Hittil og </a:t>
            </a:r>
            <a:r>
              <a:rPr lang="nb-NO" b="1" dirty="0" err="1" smtClean="0"/>
              <a:t>littil</a:t>
            </a:r>
            <a:endParaRPr lang="nb-NO" b="1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 lnSpcReduction="10000"/>
          </a:bodyPr>
          <a:lstStyle/>
          <a:p>
            <a:r>
              <a:rPr lang="nb-NO" dirty="0" smtClean="0"/>
              <a:t>Me er stolt av idrettsparken !</a:t>
            </a:r>
          </a:p>
          <a:p>
            <a:r>
              <a:rPr lang="nb-NO" dirty="0" smtClean="0"/>
              <a:t>Takk til </a:t>
            </a:r>
            <a:r>
              <a:rPr lang="nb-NO" dirty="0" err="1" smtClean="0"/>
              <a:t>eldsjeler</a:t>
            </a:r>
            <a:r>
              <a:rPr lang="nb-NO" dirty="0" smtClean="0"/>
              <a:t>, mykje dugnad, stahet, klokskap og </a:t>
            </a:r>
            <a:r>
              <a:rPr lang="nb-NO" dirty="0" err="1" smtClean="0"/>
              <a:t>stå-på</a:t>
            </a:r>
            <a:r>
              <a:rPr lang="nb-NO" dirty="0" smtClean="0"/>
              <a:t> vilje !</a:t>
            </a:r>
          </a:p>
          <a:p>
            <a:r>
              <a:rPr lang="nb-NO" dirty="0" smtClean="0"/>
              <a:t>Me vil meir og me kan få det til</a:t>
            </a:r>
          </a:p>
          <a:p>
            <a:pPr lvl="1"/>
            <a:r>
              <a:rPr lang="nb-NO" dirty="0" smtClean="0"/>
              <a:t>Sunn økonomi, positive signal frå kommunen, mykje gode ressursar i laget og i bygda</a:t>
            </a:r>
          </a:p>
          <a:p>
            <a:pPr lvl="1"/>
            <a:r>
              <a:rPr lang="nb-NO" dirty="0" smtClean="0"/>
              <a:t>Styret har dei siste 2-3 åra arbeida med planar om </a:t>
            </a:r>
            <a:r>
              <a:rPr lang="nb-NO" dirty="0" err="1" smtClean="0"/>
              <a:t>vidare</a:t>
            </a:r>
            <a:r>
              <a:rPr lang="nb-NO" dirty="0" smtClean="0"/>
              <a:t> utvikling</a:t>
            </a:r>
          </a:p>
          <a:p>
            <a:pPr lvl="1"/>
            <a:r>
              <a:rPr lang="nb-NO" dirty="0" err="1" smtClean="0"/>
              <a:t>F.eks</a:t>
            </a:r>
            <a:r>
              <a:rPr lang="nb-NO" dirty="0" smtClean="0"/>
              <a:t> parkeringsplassen er </a:t>
            </a:r>
            <a:r>
              <a:rPr lang="nb-NO" dirty="0" err="1" smtClean="0"/>
              <a:t>no</a:t>
            </a:r>
            <a:r>
              <a:rPr lang="nb-NO" dirty="0" smtClean="0"/>
              <a:t> etablert, ein </a:t>
            </a:r>
            <a:r>
              <a:rPr lang="nb-NO" dirty="0" err="1" smtClean="0"/>
              <a:t>føresetnad</a:t>
            </a:r>
            <a:r>
              <a:rPr lang="nb-NO" dirty="0" smtClean="0"/>
              <a:t> for utvikling av området</a:t>
            </a:r>
            <a:endParaRPr lang="nb-NO" dirty="0"/>
          </a:p>
        </p:txBody>
      </p:sp>
      <p:grpSp>
        <p:nvGrpSpPr>
          <p:cNvPr id="4" name="Group 22"/>
          <p:cNvGrpSpPr/>
          <p:nvPr/>
        </p:nvGrpSpPr>
        <p:grpSpPr>
          <a:xfrm>
            <a:off x="323528" y="74450"/>
            <a:ext cx="839255" cy="707886"/>
            <a:chOff x="3314517" y="1821446"/>
            <a:chExt cx="2286183" cy="2182163"/>
          </a:xfrm>
          <a:effectLst/>
        </p:grpSpPr>
        <p:sp>
          <p:nvSpPr>
            <p:cNvPr id="5" name="Oval 3"/>
            <p:cNvSpPr/>
            <p:nvPr/>
          </p:nvSpPr>
          <p:spPr>
            <a:xfrm>
              <a:off x="3543300" y="1946209"/>
              <a:ext cx="2057400" cy="2057400"/>
            </a:xfrm>
            <a:prstGeom prst="ellipse">
              <a:avLst/>
            </a:prstGeom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50000">
                  <a:schemeClr val="accent6"/>
                </a:gs>
                <a:gs pos="100000">
                  <a:schemeClr val="accent6">
                    <a:lumMod val="50000"/>
                  </a:schemeClr>
                </a:gs>
              </a:gsLst>
              <a:path path="circle">
                <a:fillToRect l="50000" t="50000" r="50000" b="50000"/>
              </a:path>
            </a:gradFill>
            <a:ln w="825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/>
                <a:t>             </a:t>
              </a:r>
            </a:p>
          </p:txBody>
        </p:sp>
        <p:sp>
          <p:nvSpPr>
            <p:cNvPr id="6" name="TextBox 14"/>
            <p:cNvSpPr txBox="1"/>
            <p:nvPr/>
          </p:nvSpPr>
          <p:spPr>
            <a:xfrm>
              <a:off x="3933969" y="1821446"/>
              <a:ext cx="1219200" cy="21821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4000" b="1" dirty="0">
                  <a:solidFill>
                    <a:srgbClr val="2A7A9E">
                      <a:alpha val="40000"/>
                    </a:srgbClr>
                  </a:solidFill>
                  <a:latin typeface="+mj-lt"/>
                  <a:cs typeface="Arial" pitchFamily="34" charset="0"/>
                </a:rPr>
                <a:t>6</a:t>
              </a:r>
            </a:p>
          </p:txBody>
        </p:sp>
        <p:sp>
          <p:nvSpPr>
            <p:cNvPr id="7" name="TextBox 15"/>
            <p:cNvSpPr txBox="1"/>
            <p:nvPr/>
          </p:nvSpPr>
          <p:spPr>
            <a:xfrm>
              <a:off x="3314517" y="2701385"/>
              <a:ext cx="2218515" cy="665695"/>
            </a:xfrm>
            <a:prstGeom prst="rect">
              <a:avLst/>
            </a:prstGeom>
            <a:noFill/>
          </p:spPr>
          <p:txBody>
            <a:bodyPr wrap="square" rtlCol="0">
              <a:normAutofit fontScale="25000" lnSpcReduction="20000"/>
            </a:bodyPr>
            <a:lstStyle/>
            <a:p>
              <a:pPr algn="ctr">
                <a:lnSpc>
                  <a:spcPct val="80000"/>
                </a:lnSpc>
              </a:pPr>
              <a:r>
                <a:rPr lang="nb-NO" sz="2300" b="1" spc="60" dirty="0" smtClean="0">
                  <a:solidFill>
                    <a:schemeClr val="bg1">
                      <a:lumMod val="95000"/>
                    </a:schemeClr>
                  </a:solidFill>
                  <a:effectLst>
                    <a:outerShdw blurRad="50800" dist="25400" dir="5400000" algn="t" rotWithShape="0">
                      <a:prstClr val="black">
                        <a:alpha val="15000"/>
                      </a:prstClr>
                    </a:outerShdw>
                  </a:effectLst>
                </a:rPr>
                <a:t>Utvikling</a:t>
              </a:r>
            </a:p>
            <a:p>
              <a:pPr algn="ctr">
                <a:lnSpc>
                  <a:spcPct val="80000"/>
                </a:lnSpc>
              </a:pPr>
              <a:r>
                <a:rPr lang="nb-NO" sz="2300" b="1" spc="60" dirty="0" smtClean="0">
                  <a:solidFill>
                    <a:schemeClr val="bg1">
                      <a:lumMod val="95000"/>
                    </a:schemeClr>
                  </a:solidFill>
                  <a:effectLst>
                    <a:outerShdw blurRad="50800" dist="25400" dir="5400000" algn="t" rotWithShape="0">
                      <a:prstClr val="black">
                        <a:alpha val="15000"/>
                      </a:prstClr>
                    </a:outerShdw>
                  </a:effectLst>
                </a:rPr>
                <a:t>Idrettsparken</a:t>
              </a:r>
              <a:endParaRPr lang="nb-NO" sz="2300" b="1" dirty="0">
                <a:solidFill>
                  <a:schemeClr val="bg1">
                    <a:lumMod val="95000"/>
                  </a:schemeClr>
                </a:solidFill>
                <a:effectLst>
                  <a:outerShdw blurRad="50800" dist="25400" dir="5400000" algn="t" rotWithShape="0">
                    <a:prstClr val="black">
                      <a:alpha val="15000"/>
                    </a:prst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9888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331640" y="76200"/>
            <a:ext cx="7507560" cy="685800"/>
          </a:xfrm>
        </p:spPr>
        <p:txBody>
          <a:bodyPr/>
          <a:lstStyle/>
          <a:p>
            <a:r>
              <a:rPr lang="nb-NO" dirty="0" smtClean="0"/>
              <a:t>Område aktuelt for utvikling</a:t>
            </a:r>
            <a:endParaRPr lang="nb-NO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980728"/>
            <a:ext cx="6773063" cy="5877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22"/>
          <p:cNvGrpSpPr/>
          <p:nvPr/>
        </p:nvGrpSpPr>
        <p:grpSpPr>
          <a:xfrm>
            <a:off x="323528" y="74450"/>
            <a:ext cx="839255" cy="707886"/>
            <a:chOff x="3314517" y="1821446"/>
            <a:chExt cx="2286183" cy="2182163"/>
          </a:xfrm>
          <a:effectLst/>
        </p:grpSpPr>
        <p:sp>
          <p:nvSpPr>
            <p:cNvPr id="5" name="Oval 3"/>
            <p:cNvSpPr/>
            <p:nvPr/>
          </p:nvSpPr>
          <p:spPr>
            <a:xfrm>
              <a:off x="3543300" y="1946209"/>
              <a:ext cx="2057400" cy="2057400"/>
            </a:xfrm>
            <a:prstGeom prst="ellipse">
              <a:avLst/>
            </a:prstGeom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50000">
                  <a:schemeClr val="accent6"/>
                </a:gs>
                <a:gs pos="100000">
                  <a:schemeClr val="accent6">
                    <a:lumMod val="50000"/>
                  </a:schemeClr>
                </a:gs>
              </a:gsLst>
              <a:path path="circle">
                <a:fillToRect l="50000" t="50000" r="50000" b="50000"/>
              </a:path>
            </a:gradFill>
            <a:ln w="825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/>
                <a:t>             </a:t>
              </a:r>
            </a:p>
          </p:txBody>
        </p:sp>
        <p:sp>
          <p:nvSpPr>
            <p:cNvPr id="6" name="TextBox 14"/>
            <p:cNvSpPr txBox="1"/>
            <p:nvPr/>
          </p:nvSpPr>
          <p:spPr>
            <a:xfrm>
              <a:off x="3933969" y="1821446"/>
              <a:ext cx="1219200" cy="21821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4000" b="1" dirty="0">
                  <a:solidFill>
                    <a:srgbClr val="2A7A9E">
                      <a:alpha val="40000"/>
                    </a:srgbClr>
                  </a:solidFill>
                  <a:latin typeface="+mj-lt"/>
                  <a:cs typeface="Arial" pitchFamily="34" charset="0"/>
                </a:rPr>
                <a:t>6</a:t>
              </a:r>
            </a:p>
          </p:txBody>
        </p:sp>
        <p:sp>
          <p:nvSpPr>
            <p:cNvPr id="7" name="TextBox 15"/>
            <p:cNvSpPr txBox="1"/>
            <p:nvPr/>
          </p:nvSpPr>
          <p:spPr>
            <a:xfrm>
              <a:off x="3314517" y="2701385"/>
              <a:ext cx="2218515" cy="665695"/>
            </a:xfrm>
            <a:prstGeom prst="rect">
              <a:avLst/>
            </a:prstGeom>
            <a:noFill/>
          </p:spPr>
          <p:txBody>
            <a:bodyPr wrap="square" rtlCol="0">
              <a:normAutofit fontScale="25000" lnSpcReduction="20000"/>
            </a:bodyPr>
            <a:lstStyle/>
            <a:p>
              <a:pPr algn="ctr">
                <a:lnSpc>
                  <a:spcPct val="80000"/>
                </a:lnSpc>
              </a:pPr>
              <a:r>
                <a:rPr lang="nb-NO" sz="2300" b="1" spc="60" dirty="0" smtClean="0">
                  <a:solidFill>
                    <a:schemeClr val="bg1">
                      <a:lumMod val="95000"/>
                    </a:schemeClr>
                  </a:solidFill>
                  <a:effectLst>
                    <a:outerShdw blurRad="50800" dist="25400" dir="5400000" algn="t" rotWithShape="0">
                      <a:prstClr val="black">
                        <a:alpha val="15000"/>
                      </a:prstClr>
                    </a:outerShdw>
                  </a:effectLst>
                </a:rPr>
                <a:t>Utvikling</a:t>
              </a:r>
            </a:p>
            <a:p>
              <a:pPr algn="ctr">
                <a:lnSpc>
                  <a:spcPct val="80000"/>
                </a:lnSpc>
              </a:pPr>
              <a:r>
                <a:rPr lang="nb-NO" sz="2300" b="1" spc="60" dirty="0" smtClean="0">
                  <a:solidFill>
                    <a:schemeClr val="bg1">
                      <a:lumMod val="95000"/>
                    </a:schemeClr>
                  </a:solidFill>
                  <a:effectLst>
                    <a:outerShdw blurRad="50800" dist="25400" dir="5400000" algn="t" rotWithShape="0">
                      <a:prstClr val="black">
                        <a:alpha val="15000"/>
                      </a:prstClr>
                    </a:outerShdw>
                  </a:effectLst>
                </a:rPr>
                <a:t>Idrettsparken</a:t>
              </a:r>
              <a:endParaRPr lang="nb-NO" sz="2300" b="1" dirty="0">
                <a:solidFill>
                  <a:schemeClr val="bg1">
                    <a:lumMod val="95000"/>
                  </a:schemeClr>
                </a:solidFill>
                <a:effectLst>
                  <a:outerShdw blurRad="50800" dist="25400" dir="5400000" algn="t" rotWithShape="0">
                    <a:prstClr val="black">
                      <a:alpha val="15000"/>
                    </a:prst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48619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331640" y="76200"/>
            <a:ext cx="7507560" cy="685800"/>
          </a:xfrm>
        </p:spPr>
        <p:txBody>
          <a:bodyPr/>
          <a:lstStyle/>
          <a:p>
            <a:r>
              <a:rPr lang="nb-NO" b="1" dirty="0" smtClean="0"/>
              <a:t>Kva har vore tenkt</a:t>
            </a:r>
            <a:endParaRPr lang="nb-NO" b="1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/>
          </a:bodyPr>
          <a:lstStyle/>
          <a:p>
            <a:r>
              <a:rPr lang="nb-NO" dirty="0" smtClean="0"/>
              <a:t>Volleyball</a:t>
            </a:r>
          </a:p>
          <a:p>
            <a:r>
              <a:rPr lang="nb-NO" dirty="0" smtClean="0"/>
              <a:t>BMX, sykkelcross</a:t>
            </a:r>
          </a:p>
          <a:p>
            <a:r>
              <a:rPr lang="nb-NO" dirty="0" smtClean="0"/>
              <a:t>Skating</a:t>
            </a:r>
          </a:p>
          <a:p>
            <a:r>
              <a:rPr lang="nb-NO" dirty="0"/>
              <a:t>Akebakke</a:t>
            </a:r>
          </a:p>
          <a:p>
            <a:r>
              <a:rPr lang="nb-NO" dirty="0" smtClean="0"/>
              <a:t>Natursti, naturløype, jungelløype</a:t>
            </a:r>
          </a:p>
          <a:p>
            <a:r>
              <a:rPr lang="nb-NO" dirty="0" smtClean="0"/>
              <a:t>Klatrestativ og ulike leikeapparat</a:t>
            </a:r>
          </a:p>
          <a:p>
            <a:r>
              <a:rPr lang="nb-NO" dirty="0" err="1" smtClean="0"/>
              <a:t>Bålstad</a:t>
            </a:r>
            <a:r>
              <a:rPr lang="nb-NO" dirty="0" smtClean="0"/>
              <a:t>, benker</a:t>
            </a:r>
          </a:p>
          <a:p>
            <a:endParaRPr lang="nb-NO" dirty="0" smtClean="0"/>
          </a:p>
          <a:p>
            <a:endParaRPr lang="nb-NO" dirty="0"/>
          </a:p>
        </p:txBody>
      </p:sp>
      <p:grpSp>
        <p:nvGrpSpPr>
          <p:cNvPr id="4" name="Group 22"/>
          <p:cNvGrpSpPr/>
          <p:nvPr/>
        </p:nvGrpSpPr>
        <p:grpSpPr>
          <a:xfrm>
            <a:off x="323528" y="74450"/>
            <a:ext cx="839255" cy="707886"/>
            <a:chOff x="3314517" y="1821446"/>
            <a:chExt cx="2286183" cy="2182163"/>
          </a:xfrm>
          <a:effectLst/>
        </p:grpSpPr>
        <p:sp>
          <p:nvSpPr>
            <p:cNvPr id="5" name="Oval 3"/>
            <p:cNvSpPr/>
            <p:nvPr/>
          </p:nvSpPr>
          <p:spPr>
            <a:xfrm>
              <a:off x="3543300" y="1946209"/>
              <a:ext cx="2057400" cy="2057400"/>
            </a:xfrm>
            <a:prstGeom prst="ellipse">
              <a:avLst/>
            </a:prstGeom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50000">
                  <a:schemeClr val="accent6"/>
                </a:gs>
                <a:gs pos="100000">
                  <a:schemeClr val="accent6">
                    <a:lumMod val="50000"/>
                  </a:schemeClr>
                </a:gs>
              </a:gsLst>
              <a:path path="circle">
                <a:fillToRect l="50000" t="50000" r="50000" b="50000"/>
              </a:path>
            </a:gradFill>
            <a:ln w="825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/>
                <a:t>             </a:t>
              </a:r>
            </a:p>
          </p:txBody>
        </p:sp>
        <p:sp>
          <p:nvSpPr>
            <p:cNvPr id="6" name="TextBox 14"/>
            <p:cNvSpPr txBox="1"/>
            <p:nvPr/>
          </p:nvSpPr>
          <p:spPr>
            <a:xfrm>
              <a:off x="3933969" y="1821446"/>
              <a:ext cx="1219200" cy="21821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4000" b="1" dirty="0">
                  <a:solidFill>
                    <a:srgbClr val="2A7A9E">
                      <a:alpha val="40000"/>
                    </a:srgbClr>
                  </a:solidFill>
                  <a:latin typeface="+mj-lt"/>
                  <a:cs typeface="Arial" pitchFamily="34" charset="0"/>
                </a:rPr>
                <a:t>6</a:t>
              </a:r>
            </a:p>
          </p:txBody>
        </p:sp>
        <p:sp>
          <p:nvSpPr>
            <p:cNvPr id="7" name="TextBox 15"/>
            <p:cNvSpPr txBox="1"/>
            <p:nvPr/>
          </p:nvSpPr>
          <p:spPr>
            <a:xfrm>
              <a:off x="3314517" y="2701385"/>
              <a:ext cx="2218515" cy="665695"/>
            </a:xfrm>
            <a:prstGeom prst="rect">
              <a:avLst/>
            </a:prstGeom>
            <a:noFill/>
          </p:spPr>
          <p:txBody>
            <a:bodyPr wrap="square" rtlCol="0">
              <a:normAutofit fontScale="25000" lnSpcReduction="20000"/>
            </a:bodyPr>
            <a:lstStyle/>
            <a:p>
              <a:pPr algn="ctr">
                <a:lnSpc>
                  <a:spcPct val="80000"/>
                </a:lnSpc>
              </a:pPr>
              <a:r>
                <a:rPr lang="nb-NO" sz="2300" b="1" spc="60" dirty="0" smtClean="0">
                  <a:solidFill>
                    <a:schemeClr val="bg1">
                      <a:lumMod val="95000"/>
                    </a:schemeClr>
                  </a:solidFill>
                  <a:effectLst>
                    <a:outerShdw blurRad="50800" dist="25400" dir="5400000" algn="t" rotWithShape="0">
                      <a:prstClr val="black">
                        <a:alpha val="15000"/>
                      </a:prstClr>
                    </a:outerShdw>
                  </a:effectLst>
                </a:rPr>
                <a:t>Utvikling</a:t>
              </a:r>
            </a:p>
            <a:p>
              <a:pPr algn="ctr">
                <a:lnSpc>
                  <a:spcPct val="80000"/>
                </a:lnSpc>
              </a:pPr>
              <a:r>
                <a:rPr lang="nb-NO" sz="2300" b="1" spc="60" dirty="0" smtClean="0">
                  <a:solidFill>
                    <a:schemeClr val="bg1">
                      <a:lumMod val="95000"/>
                    </a:schemeClr>
                  </a:solidFill>
                  <a:effectLst>
                    <a:outerShdw blurRad="50800" dist="25400" dir="5400000" algn="t" rotWithShape="0">
                      <a:prstClr val="black">
                        <a:alpha val="15000"/>
                      </a:prstClr>
                    </a:outerShdw>
                  </a:effectLst>
                </a:rPr>
                <a:t>Idrettsparken</a:t>
              </a:r>
              <a:endParaRPr lang="nb-NO" sz="2300" b="1" dirty="0">
                <a:solidFill>
                  <a:schemeClr val="bg1">
                    <a:lumMod val="95000"/>
                  </a:schemeClr>
                </a:solidFill>
                <a:effectLst>
                  <a:outerShdw blurRad="50800" dist="25400" dir="5400000" algn="t" rotWithShape="0">
                    <a:prstClr val="black">
                      <a:alpha val="15000"/>
                    </a:prst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27839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331640" y="76200"/>
            <a:ext cx="7507560" cy="685800"/>
          </a:xfrm>
        </p:spPr>
        <p:txBody>
          <a:bodyPr/>
          <a:lstStyle/>
          <a:p>
            <a:r>
              <a:rPr lang="nb-NO" b="1" dirty="0" err="1" smtClean="0"/>
              <a:t>Teikning</a:t>
            </a:r>
            <a:r>
              <a:rPr lang="nb-NO" b="1" dirty="0" smtClean="0"/>
              <a:t> av området</a:t>
            </a:r>
            <a:endParaRPr lang="nb-NO" b="1" dirty="0"/>
          </a:p>
        </p:txBody>
      </p:sp>
      <p:grpSp>
        <p:nvGrpSpPr>
          <p:cNvPr id="4" name="Group 22"/>
          <p:cNvGrpSpPr/>
          <p:nvPr/>
        </p:nvGrpSpPr>
        <p:grpSpPr>
          <a:xfrm>
            <a:off x="323528" y="74450"/>
            <a:ext cx="839255" cy="707886"/>
            <a:chOff x="3314517" y="1821446"/>
            <a:chExt cx="2286183" cy="2182163"/>
          </a:xfrm>
          <a:effectLst/>
        </p:grpSpPr>
        <p:sp>
          <p:nvSpPr>
            <p:cNvPr id="5" name="Oval 3"/>
            <p:cNvSpPr/>
            <p:nvPr/>
          </p:nvSpPr>
          <p:spPr>
            <a:xfrm>
              <a:off x="3543300" y="1946209"/>
              <a:ext cx="2057400" cy="2057400"/>
            </a:xfrm>
            <a:prstGeom prst="ellipse">
              <a:avLst/>
            </a:prstGeom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50000">
                  <a:schemeClr val="accent6"/>
                </a:gs>
                <a:gs pos="100000">
                  <a:schemeClr val="accent6">
                    <a:lumMod val="50000"/>
                  </a:schemeClr>
                </a:gs>
              </a:gsLst>
              <a:path path="circle">
                <a:fillToRect l="50000" t="50000" r="50000" b="50000"/>
              </a:path>
            </a:gradFill>
            <a:ln w="825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/>
                <a:t>             </a:t>
              </a:r>
            </a:p>
          </p:txBody>
        </p:sp>
        <p:sp>
          <p:nvSpPr>
            <p:cNvPr id="6" name="TextBox 14"/>
            <p:cNvSpPr txBox="1"/>
            <p:nvPr/>
          </p:nvSpPr>
          <p:spPr>
            <a:xfrm>
              <a:off x="3933969" y="1821446"/>
              <a:ext cx="1219200" cy="21821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4000" b="1" dirty="0">
                  <a:solidFill>
                    <a:srgbClr val="2A7A9E">
                      <a:alpha val="40000"/>
                    </a:srgbClr>
                  </a:solidFill>
                  <a:latin typeface="+mj-lt"/>
                  <a:cs typeface="Arial" pitchFamily="34" charset="0"/>
                </a:rPr>
                <a:t>6</a:t>
              </a:r>
            </a:p>
          </p:txBody>
        </p:sp>
        <p:sp>
          <p:nvSpPr>
            <p:cNvPr id="7" name="TextBox 15"/>
            <p:cNvSpPr txBox="1"/>
            <p:nvPr/>
          </p:nvSpPr>
          <p:spPr>
            <a:xfrm>
              <a:off x="3314517" y="2701385"/>
              <a:ext cx="2218515" cy="665695"/>
            </a:xfrm>
            <a:prstGeom prst="rect">
              <a:avLst/>
            </a:prstGeom>
            <a:noFill/>
          </p:spPr>
          <p:txBody>
            <a:bodyPr wrap="square" rtlCol="0">
              <a:normAutofit fontScale="25000" lnSpcReduction="20000"/>
            </a:bodyPr>
            <a:lstStyle/>
            <a:p>
              <a:pPr algn="ctr">
                <a:lnSpc>
                  <a:spcPct val="80000"/>
                </a:lnSpc>
              </a:pPr>
              <a:r>
                <a:rPr lang="nb-NO" sz="2300" b="1" spc="60" dirty="0" smtClean="0">
                  <a:solidFill>
                    <a:schemeClr val="bg1">
                      <a:lumMod val="95000"/>
                    </a:schemeClr>
                  </a:solidFill>
                  <a:effectLst>
                    <a:outerShdw blurRad="50800" dist="25400" dir="5400000" algn="t" rotWithShape="0">
                      <a:prstClr val="black">
                        <a:alpha val="15000"/>
                      </a:prstClr>
                    </a:outerShdw>
                  </a:effectLst>
                </a:rPr>
                <a:t>Utvikling</a:t>
              </a:r>
            </a:p>
            <a:p>
              <a:pPr algn="ctr">
                <a:lnSpc>
                  <a:spcPct val="80000"/>
                </a:lnSpc>
              </a:pPr>
              <a:r>
                <a:rPr lang="nb-NO" sz="2300" b="1" spc="60" dirty="0" smtClean="0">
                  <a:solidFill>
                    <a:schemeClr val="bg1">
                      <a:lumMod val="95000"/>
                    </a:schemeClr>
                  </a:solidFill>
                  <a:effectLst>
                    <a:outerShdw blurRad="50800" dist="25400" dir="5400000" algn="t" rotWithShape="0">
                      <a:prstClr val="black">
                        <a:alpha val="15000"/>
                      </a:prstClr>
                    </a:outerShdw>
                  </a:effectLst>
                </a:rPr>
                <a:t>Idrettsparken</a:t>
              </a:r>
              <a:endParaRPr lang="nb-NO" sz="2300" b="1" dirty="0">
                <a:solidFill>
                  <a:schemeClr val="bg1">
                    <a:lumMod val="95000"/>
                  </a:schemeClr>
                </a:solidFill>
                <a:effectLst>
                  <a:outerShdw blurRad="50800" dist="25400" dir="5400000" algn="t" rotWithShape="0">
                    <a:prstClr val="black">
                      <a:alpha val="15000"/>
                    </a:prstClr>
                  </a:outerShdw>
                </a:effectLst>
              </a:endParaRPr>
            </a:p>
          </p:txBody>
        </p:sp>
      </p:grp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495" y="939343"/>
            <a:ext cx="7492521" cy="593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0081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3"/>
          <p:cNvSpPr txBox="1">
            <a:spLocks/>
          </p:cNvSpPr>
          <p:nvPr/>
        </p:nvSpPr>
        <p:spPr>
          <a:xfrm>
            <a:off x="228600" y="3703704"/>
            <a:ext cx="7315200" cy="1325496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rmAutofit lnSpcReduction="10000"/>
            <a:scene3d>
              <a:camera prst="orthographicFront"/>
              <a:lightRig rig="soft" dir="t">
                <a:rot lat="0" lon="0" rev="17220000"/>
              </a:lightRig>
            </a:scene3d>
            <a:sp3d prstMaterial="softEdge"/>
          </a:bodyPr>
          <a:lstStyle/>
          <a:p>
            <a:pPr>
              <a:lnSpc>
                <a:spcPct val="87000"/>
              </a:lnSpc>
              <a:spcBef>
                <a:spcPct val="0"/>
              </a:spcBef>
              <a:defRPr lang="nb-NO"/>
            </a:pPr>
            <a:r>
              <a:rPr lang="nb-NO" sz="4400" dirty="0">
                <a:solidFill>
                  <a:srgbClr val="92D050"/>
                </a:solidFill>
              </a:rPr>
              <a:t/>
            </a:r>
            <a:br>
              <a:rPr lang="nb-NO" sz="4400" dirty="0">
                <a:solidFill>
                  <a:srgbClr val="92D050"/>
                </a:solidFill>
              </a:rPr>
            </a:br>
            <a:r>
              <a:rPr lang="nb-NO" sz="5600" b="1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Takk for møte!</a:t>
            </a:r>
            <a:endParaRPr lang="nb-NO" sz="5600" b="1" dirty="0">
              <a:solidFill>
                <a:srgbClr val="92D05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548" y="20547"/>
            <a:ext cx="3498527" cy="282539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503486" y="20548"/>
            <a:ext cx="5624418" cy="282549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-6875" y="2845940"/>
            <a:ext cx="7668994" cy="229626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662119" y="2819400"/>
            <a:ext cx="1461333" cy="229385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755230" y="2469776"/>
            <a:ext cx="304800" cy="152400"/>
          </a:xfrm>
          <a:prstGeom prst="rect">
            <a:avLst/>
          </a:prstGeom>
          <a:solidFill>
            <a:srgbClr val="F274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rgbClr val="F47F28"/>
              </a:solidFill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0" y="5089818"/>
            <a:ext cx="9144000" cy="1768182"/>
            <a:chOff x="0" y="5089818"/>
            <a:chExt cx="9144000" cy="1768182"/>
          </a:xfrm>
        </p:grpSpPr>
        <p:pic>
          <p:nvPicPr>
            <p:cNvPr id="11" name="Picture 10"/>
            <p:cNvPicPr>
              <a:picLocks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4064" y="5089818"/>
              <a:ext cx="9098280" cy="1737360"/>
            </a:xfrm>
            <a:prstGeom prst="rect">
              <a:avLst/>
            </a:prstGeom>
          </p:spPr>
        </p:pic>
        <p:sp>
          <p:nvSpPr>
            <p:cNvPr id="16" name="Rectangle 15"/>
            <p:cNvSpPr/>
            <p:nvPr/>
          </p:nvSpPr>
          <p:spPr>
            <a:xfrm>
              <a:off x="0" y="5181600"/>
              <a:ext cx="45719" cy="1676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" name="Rectangle 16"/>
            <p:cNvSpPr/>
            <p:nvPr/>
          </p:nvSpPr>
          <p:spPr>
            <a:xfrm rot="5400000">
              <a:off x="4537710" y="2251710"/>
              <a:ext cx="68580" cy="9144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9098281" y="5158740"/>
              <a:ext cx="45719" cy="1676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4" name="Title 3"/>
          <p:cNvSpPr txBox="1">
            <a:spLocks/>
          </p:cNvSpPr>
          <p:nvPr/>
        </p:nvSpPr>
        <p:spPr>
          <a:xfrm>
            <a:off x="228600" y="3573016"/>
            <a:ext cx="7315200" cy="1325563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nb-NO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87000"/>
              </a:lnSpc>
            </a:pPr>
            <a:r>
              <a:rPr lang="nb-NO" sz="5600" dirty="0" smtClean="0">
                <a:solidFill>
                  <a:schemeClr val="bg1"/>
                </a:solidFill>
              </a:rPr>
              <a:t>Vaksdal Idrettslag</a:t>
            </a:r>
            <a:endParaRPr lang="nb-NO" sz="5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" presetClass="exit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" dur="75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75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" presetClass="exit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75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5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75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" dur="75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"/>
</p:tagLst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9.jpeg"/></Relationships>
</file>

<file path=ppt/theme/theme1.xml><?xml version="1.0" encoding="utf-8"?>
<a:theme xmlns:a="http://schemas.openxmlformats.org/drawingml/2006/main" name="Innføring i PowerPoint 2010">
  <a:themeElements>
    <a:clrScheme name="Viktig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illighet">
  <a:themeElements>
    <a:clrScheme name="Billighet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Billighet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Billighet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0</TotalTime>
  <Words>959</Words>
  <Application>Microsoft Office PowerPoint</Application>
  <PresentationFormat>Skjermfremvisning (4:3)</PresentationFormat>
  <Paragraphs>244</Paragraphs>
  <Slides>32</Slides>
  <Notes>12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Lysbildetitler</vt:lpstr>
      </vt:variant>
      <vt:variant>
        <vt:i4>32</vt:i4>
      </vt:variant>
    </vt:vector>
  </HeadingPairs>
  <TitlesOfParts>
    <vt:vector size="34" baseType="lpstr">
      <vt:lpstr>Innføring i PowerPoint 2010</vt:lpstr>
      <vt:lpstr>Billighet</vt:lpstr>
      <vt:lpstr>Medlemsmøte Tirsdag 18.11.2014</vt:lpstr>
      <vt:lpstr>PowerPoint-presentasjon</vt:lpstr>
      <vt:lpstr>Klubbadmin</vt:lpstr>
      <vt:lpstr>PowerPoint-presentasjon</vt:lpstr>
      <vt:lpstr>Fordelar</vt:lpstr>
      <vt:lpstr>Online betaling</vt:lpstr>
      <vt:lpstr>Frå Min idrett kan du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G-Sport</vt:lpstr>
      <vt:lpstr>Samarbeidsavtale med G-Sport</vt:lpstr>
      <vt:lpstr>Samarbeidsavtale med G-Sport</vt:lpstr>
      <vt:lpstr>Naturopplevingar</vt:lpstr>
      <vt:lpstr>Kva skjer?</vt:lpstr>
      <vt:lpstr>Følg oss på nett</vt:lpstr>
      <vt:lpstr>Retningslinjer</vt:lpstr>
      <vt:lpstr>Utkast til retningslinjer for idrettslaget</vt:lpstr>
      <vt:lpstr>Trenarrolla</vt:lpstr>
      <vt:lpstr>Utøvarrolla</vt:lpstr>
      <vt:lpstr>Foreldrerolla</vt:lpstr>
      <vt:lpstr>Lagleiarrolla</vt:lpstr>
      <vt:lpstr>Klubbrolla</vt:lpstr>
      <vt:lpstr>Vaksdal Idrettspark</vt:lpstr>
      <vt:lpstr>PowerPoint-presentasjon</vt:lpstr>
      <vt:lpstr>Hittil og littil</vt:lpstr>
      <vt:lpstr>Område aktuelt for utvikling</vt:lpstr>
      <vt:lpstr>Kva har vore tenkt</vt:lpstr>
      <vt:lpstr>Teikning av området</vt:lpstr>
      <vt:lpstr>PowerPoint-presentasjon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2014-11-12T15:32:50Z</dcterms:created>
  <dcterms:modified xsi:type="dcterms:W3CDTF">2014-12-02T15:44:13Z</dcterms:modified>
</cp:coreProperties>
</file>